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65" r:id="rId8"/>
    <p:sldId id="266" r:id="rId9"/>
    <p:sldId id="267" r:id="rId10"/>
    <p:sldId id="268" r:id="rId11"/>
    <p:sldId id="264" r:id="rId12"/>
    <p:sldId id="262" r:id="rId13"/>
    <p:sldId id="260" r:id="rId14"/>
    <p:sldId id="263" r:id="rId15"/>
    <p:sldId id="259" r:id="rId16"/>
    <p:sldId id="261" r:id="rId17"/>
  </p:sldIdLst>
  <p:sldSz cx="18288000" cy="10287000"/>
  <p:notesSz cx="6858000" cy="9144000"/>
  <p:embeddedFontLst>
    <p:embeddedFont>
      <p:font typeface="Cafe24 Shiningstar" panose="020B0604020202020204" charset="-127"/>
      <p:regular r:id="rId19"/>
    </p:embeddedFont>
    <p:embeddedFont>
      <p:font typeface="Jalnan 2" panose="020B0604020202020204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6A"/>
    <a:srgbClr val="5371F3"/>
    <a:srgbClr val="193B79"/>
    <a:srgbClr val="516FF3"/>
    <a:srgbClr val="E9334D"/>
    <a:srgbClr val="3F73D2"/>
    <a:srgbClr val="EFEDFF"/>
    <a:srgbClr val="EEE8A9"/>
    <a:srgbClr val="BFA9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C3791-1CFB-BA86-EA87-BF7B1E8AE0C7}" v="1" dt="2025-02-13T10:50:47.298"/>
    <p1510:client id="{7E48E926-BECD-2D2C-8BFF-0C3D6B7A687B}" v="490" vWet="491" dt="2025-02-13T06:59:24.125"/>
    <p1510:client id="{AB50886A-6D56-4AD3-AA8F-3E3269A6630F}" v="3265" dt="2025-02-13T10:23:49.387"/>
    <p1510:client id="{BADA30DB-8A01-A4C6-0FF3-617BEC37C38B}" v="141" dt="2025-02-13T08:02:02.434"/>
    <p1510:client id="{E85C196F-0927-44C6-8EBC-CEB9D3A4A905}" v="1327" dt="2025-02-13T08:22:57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4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민성" userId="S::20211897@o365.hanbat.ac.kr::21e476b9-b39c-4fd0-afba-2b695dacaa98" providerId="AD" clId="Web-{7E48E926-BECD-2D2C-8BFF-0C3D6B7A687B}"/>
    <pc:docChg chg="modSld">
      <pc:chgData name="정민성" userId="S::20211897@o365.hanbat.ac.kr::21e476b9-b39c-4fd0-afba-2b695dacaa98" providerId="AD" clId="Web-{7E48E926-BECD-2D2C-8BFF-0C3D6B7A687B}" dt="2025-02-13T06:59:22.719" v="486" actId="20577"/>
      <pc:docMkLst>
        <pc:docMk/>
      </pc:docMkLst>
      <pc:sldChg chg="delSp modSp">
        <pc:chgData name="정민성" userId="S::20211897@o365.hanbat.ac.kr::21e476b9-b39c-4fd0-afba-2b695dacaa98" providerId="AD" clId="Web-{7E48E926-BECD-2D2C-8BFF-0C3D6B7A687B}" dt="2025-02-13T06:59:22.719" v="486" actId="20577"/>
        <pc:sldMkLst>
          <pc:docMk/>
          <pc:sldMk cId="0" sldId="262"/>
        </pc:sldMkLst>
        <pc:spChg chg="del">
          <ac:chgData name="정민성" userId="S::20211897@o365.hanbat.ac.kr::21e476b9-b39c-4fd0-afba-2b695dacaa98" providerId="AD" clId="Web-{7E48E926-BECD-2D2C-8BFF-0C3D6B7A687B}" dt="2025-02-13T06:34:51.499" v="25"/>
          <ac:spMkLst>
            <pc:docMk/>
            <pc:sldMk cId="0" sldId="262"/>
            <ac:spMk id="3" creationId="{00000000-0000-0000-0000-000000000000}"/>
          </ac:spMkLst>
        </pc:spChg>
        <pc:spChg chg="mod">
          <ac:chgData name="정민성" userId="S::20211897@o365.hanbat.ac.kr::21e476b9-b39c-4fd0-afba-2b695dacaa98" providerId="AD" clId="Web-{7E48E926-BECD-2D2C-8BFF-0C3D6B7A687B}" dt="2025-02-13T06:59:22.719" v="486" actId="20577"/>
          <ac:spMkLst>
            <pc:docMk/>
            <pc:sldMk cId="0" sldId="262"/>
            <ac:spMk id="4" creationId="{00000000-0000-0000-0000-000000000000}"/>
          </ac:spMkLst>
        </pc:spChg>
        <pc:spChg chg="del">
          <ac:chgData name="정민성" userId="S::20211897@o365.hanbat.ac.kr::21e476b9-b39c-4fd0-afba-2b695dacaa98" providerId="AD" clId="Web-{7E48E926-BECD-2D2C-8BFF-0C3D6B7A687B}" dt="2025-02-13T06:40:58.745" v="254"/>
          <ac:spMkLst>
            <pc:docMk/>
            <pc:sldMk cId="0" sldId="262"/>
            <ac:spMk id="6" creationId="{00000000-0000-0000-0000-000000000000}"/>
          </ac:spMkLst>
        </pc:spChg>
        <pc:spChg chg="del">
          <ac:chgData name="정민성" userId="S::20211897@o365.hanbat.ac.kr::21e476b9-b39c-4fd0-afba-2b695dacaa98" providerId="AD" clId="Web-{7E48E926-BECD-2D2C-8BFF-0C3D6B7A687B}" dt="2025-02-13T06:41:00.120" v="255"/>
          <ac:spMkLst>
            <pc:docMk/>
            <pc:sldMk cId="0" sldId="262"/>
            <ac:spMk id="7" creationId="{00000000-0000-0000-0000-000000000000}"/>
          </ac:spMkLst>
        </pc:spChg>
        <pc:spChg chg="del">
          <ac:chgData name="정민성" userId="S::20211897@o365.hanbat.ac.kr::21e476b9-b39c-4fd0-afba-2b695dacaa98" providerId="AD" clId="Web-{7E48E926-BECD-2D2C-8BFF-0C3D6B7A687B}" dt="2025-02-13T06:40:55.886" v="251"/>
          <ac:spMkLst>
            <pc:docMk/>
            <pc:sldMk cId="0" sldId="262"/>
            <ac:spMk id="8" creationId="{00000000-0000-0000-0000-000000000000}"/>
          </ac:spMkLst>
        </pc:spChg>
        <pc:spChg chg="del">
          <ac:chgData name="정민성" userId="S::20211897@o365.hanbat.ac.kr::21e476b9-b39c-4fd0-afba-2b695dacaa98" providerId="AD" clId="Web-{7E48E926-BECD-2D2C-8BFF-0C3D6B7A687B}" dt="2025-02-13T06:40:53.495" v="250"/>
          <ac:spMkLst>
            <pc:docMk/>
            <pc:sldMk cId="0" sldId="262"/>
            <ac:spMk id="9" creationId="{00000000-0000-0000-0000-000000000000}"/>
          </ac:spMkLst>
        </pc:spChg>
        <pc:spChg chg="del">
          <ac:chgData name="정민성" userId="S::20211897@o365.hanbat.ac.kr::21e476b9-b39c-4fd0-afba-2b695dacaa98" providerId="AD" clId="Web-{7E48E926-BECD-2D2C-8BFF-0C3D6B7A687B}" dt="2025-02-13T06:40:57.401" v="252"/>
          <ac:spMkLst>
            <pc:docMk/>
            <pc:sldMk cId="0" sldId="262"/>
            <ac:spMk id="10" creationId="{00000000-0000-0000-0000-000000000000}"/>
          </ac:spMkLst>
        </pc:spChg>
        <pc:spChg chg="del">
          <ac:chgData name="정민성" userId="S::20211897@o365.hanbat.ac.kr::21e476b9-b39c-4fd0-afba-2b695dacaa98" providerId="AD" clId="Web-{7E48E926-BECD-2D2C-8BFF-0C3D6B7A687B}" dt="2025-02-13T06:40:57.714" v="253"/>
          <ac:spMkLst>
            <pc:docMk/>
            <pc:sldMk cId="0" sldId="262"/>
            <ac:spMk id="11" creationId="{00000000-0000-0000-0000-000000000000}"/>
          </ac:spMkLst>
        </pc:spChg>
      </pc:sldChg>
    </pc:docChg>
  </pc:docChgLst>
  <pc:docChgLst>
    <pc:chgData name="정민성" userId="21e476b9-b39c-4fd0-afba-2b695dacaa98" providerId="ADAL" clId="{E85C196F-0927-44C6-8EBC-CEB9D3A4A905}"/>
    <pc:docChg chg="undo custSel modSld">
      <pc:chgData name="정민성" userId="21e476b9-b39c-4fd0-afba-2b695dacaa98" providerId="ADAL" clId="{E85C196F-0927-44C6-8EBC-CEB9D3A4A905}" dt="2025-02-13T08:22:57.770" v="1326" actId="207"/>
      <pc:docMkLst>
        <pc:docMk/>
      </pc:docMkLst>
      <pc:sldChg chg="modSp mod">
        <pc:chgData name="정민성" userId="21e476b9-b39c-4fd0-afba-2b695dacaa98" providerId="ADAL" clId="{E85C196F-0927-44C6-8EBC-CEB9D3A4A905}" dt="2025-02-13T08:22:57.770" v="1326" actId="207"/>
        <pc:sldMkLst>
          <pc:docMk/>
          <pc:sldMk cId="2518889896" sldId="265"/>
        </pc:sldMkLst>
        <pc:spChg chg="mod">
          <ac:chgData name="정민성" userId="21e476b9-b39c-4fd0-afba-2b695dacaa98" providerId="ADAL" clId="{E85C196F-0927-44C6-8EBC-CEB9D3A4A905}" dt="2025-02-13T08:10:04.142" v="80" actId="20577"/>
          <ac:spMkLst>
            <pc:docMk/>
            <pc:sldMk cId="2518889896" sldId="265"/>
            <ac:spMk id="15" creationId="{AC52C2B6-56C1-D41E-4341-7F5F96E8EBCE}"/>
          </ac:spMkLst>
        </pc:spChg>
        <pc:spChg chg="mod">
          <ac:chgData name="정민성" userId="21e476b9-b39c-4fd0-afba-2b695dacaa98" providerId="ADAL" clId="{E85C196F-0927-44C6-8EBC-CEB9D3A4A905}" dt="2025-02-13T08:22:57.770" v="1326" actId="207"/>
          <ac:spMkLst>
            <pc:docMk/>
            <pc:sldMk cId="2518889896" sldId="265"/>
            <ac:spMk id="20" creationId="{08528ACD-5C89-8C6A-A41B-2C4ECC0B8514}"/>
          </ac:spMkLst>
        </pc:spChg>
      </pc:sldChg>
      <pc:sldChg chg="addSp modSp mod">
        <pc:chgData name="정민성" userId="21e476b9-b39c-4fd0-afba-2b695dacaa98" providerId="ADAL" clId="{E85C196F-0927-44C6-8EBC-CEB9D3A4A905}" dt="2025-02-13T08:22:34.161" v="1325" actId="207"/>
        <pc:sldMkLst>
          <pc:docMk/>
          <pc:sldMk cId="3562393334" sldId="267"/>
        </pc:sldMkLst>
        <pc:spChg chg="add mod">
          <ac:chgData name="정민성" userId="21e476b9-b39c-4fd0-afba-2b695dacaa98" providerId="ADAL" clId="{E85C196F-0927-44C6-8EBC-CEB9D3A4A905}" dt="2025-02-13T08:21:53.155" v="1324"/>
          <ac:spMkLst>
            <pc:docMk/>
            <pc:sldMk cId="3562393334" sldId="267"/>
            <ac:spMk id="9" creationId="{26742582-20A1-EEA5-A57B-31D1DCB60F9A}"/>
          </ac:spMkLst>
        </pc:spChg>
        <pc:spChg chg="mod">
          <ac:chgData name="정민성" userId="21e476b9-b39c-4fd0-afba-2b695dacaa98" providerId="ADAL" clId="{E85C196F-0927-44C6-8EBC-CEB9D3A4A905}" dt="2025-02-13T08:19:28.855" v="1278" actId="1076"/>
          <ac:spMkLst>
            <pc:docMk/>
            <pc:sldMk cId="3562393334" sldId="267"/>
            <ac:spMk id="15" creationId="{AFCE574B-8A9A-044C-6E26-D7284DB12EB2}"/>
          </ac:spMkLst>
        </pc:spChg>
        <pc:spChg chg="mod">
          <ac:chgData name="정민성" userId="21e476b9-b39c-4fd0-afba-2b695dacaa98" providerId="ADAL" clId="{E85C196F-0927-44C6-8EBC-CEB9D3A4A905}" dt="2025-02-13T08:22:34.161" v="1325" actId="207"/>
          <ac:spMkLst>
            <pc:docMk/>
            <pc:sldMk cId="3562393334" sldId="267"/>
            <ac:spMk id="20" creationId="{AAF2F5C8-5609-A277-CBEB-48764DDD7670}"/>
          </ac:spMkLst>
        </pc:spChg>
        <pc:picChg chg="mod">
          <ac:chgData name="정민성" userId="21e476b9-b39c-4fd0-afba-2b695dacaa98" providerId="ADAL" clId="{E85C196F-0927-44C6-8EBC-CEB9D3A4A905}" dt="2025-02-13T08:18:58.238" v="1273" actId="1076"/>
          <ac:picMkLst>
            <pc:docMk/>
            <pc:sldMk cId="3562393334" sldId="267"/>
            <ac:picMk id="5" creationId="{EC83A518-F582-54B7-2F77-3D986CAD52F0}"/>
          </ac:picMkLst>
        </pc:picChg>
        <pc:picChg chg="mod">
          <ac:chgData name="정민성" userId="21e476b9-b39c-4fd0-afba-2b695dacaa98" providerId="ADAL" clId="{E85C196F-0927-44C6-8EBC-CEB9D3A4A905}" dt="2025-02-13T08:16:40.137" v="896" actId="1076"/>
          <ac:picMkLst>
            <pc:docMk/>
            <pc:sldMk cId="3562393334" sldId="267"/>
            <ac:picMk id="6" creationId="{F4683FFD-BE20-D63B-6547-65A9BB7DEA35}"/>
          </ac:picMkLst>
        </pc:picChg>
      </pc:sldChg>
    </pc:docChg>
  </pc:docChgLst>
  <pc:docChgLst>
    <pc:chgData name="박범도" userId="c07f2333-b91b-4d2d-b837-868ab01b1a8a" providerId="ADAL" clId="{AB50886A-6D56-4AD3-AA8F-3E3269A6630F}"/>
    <pc:docChg chg="undo redo custSel addSld modSld sldOrd addMainMaster delMainMaster modMainMaster">
      <pc:chgData name="박범도" userId="c07f2333-b91b-4d2d-b837-868ab01b1a8a" providerId="ADAL" clId="{AB50886A-6D56-4AD3-AA8F-3E3269A6630F}" dt="2025-02-13T10:23:51.729" v="5629" actId="20577"/>
      <pc:docMkLst>
        <pc:docMk/>
      </pc:docMkLst>
      <pc:sldChg chg="addSp delSp modSp mod">
        <pc:chgData name="박범도" userId="c07f2333-b91b-4d2d-b837-868ab01b1a8a" providerId="ADAL" clId="{AB50886A-6D56-4AD3-AA8F-3E3269A6630F}" dt="2025-02-13T09:13:06.424" v="5009" actId="1076"/>
        <pc:sldMkLst>
          <pc:docMk/>
          <pc:sldMk cId="0" sldId="256"/>
        </pc:sldMkLst>
        <pc:spChg chg="mod">
          <ac:chgData name="박범도" userId="c07f2333-b91b-4d2d-b837-868ab01b1a8a" providerId="ADAL" clId="{AB50886A-6D56-4AD3-AA8F-3E3269A6630F}" dt="2025-02-13T08:18:40.471" v="4843" actId="692"/>
          <ac:spMkLst>
            <pc:docMk/>
            <pc:sldMk cId="0" sldId="256"/>
            <ac:spMk id="13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9:13:06.424" v="5009" actId="1076"/>
          <ac:spMkLst>
            <pc:docMk/>
            <pc:sldMk cId="0" sldId="256"/>
            <ac:spMk id="14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7:08:33.601" v="1551" actId="1076"/>
          <ac:spMkLst>
            <pc:docMk/>
            <pc:sldMk cId="0" sldId="256"/>
            <ac:spMk id="16" creationId="{00000000-0000-0000-0000-000000000000}"/>
          </ac:spMkLst>
        </pc:spChg>
        <pc:picChg chg="mod">
          <ac:chgData name="박범도" userId="c07f2333-b91b-4d2d-b837-868ab01b1a8a" providerId="ADAL" clId="{AB50886A-6D56-4AD3-AA8F-3E3269A6630F}" dt="2025-02-13T06:59:30.066" v="1354" actId="1076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박범도" userId="c07f2333-b91b-4d2d-b837-868ab01b1a8a" providerId="ADAL" clId="{AB50886A-6D56-4AD3-AA8F-3E3269A6630F}" dt="2025-02-13T06:59:49.721" v="1363" actId="1076"/>
          <ac:picMkLst>
            <pc:docMk/>
            <pc:sldMk cId="0" sldId="256"/>
            <ac:picMk id="4" creationId="{00000000-0000-0000-0000-000000000000}"/>
          </ac:picMkLst>
        </pc:picChg>
        <pc:picChg chg="mod">
          <ac:chgData name="박범도" userId="c07f2333-b91b-4d2d-b837-868ab01b1a8a" providerId="ADAL" clId="{AB50886A-6D56-4AD3-AA8F-3E3269A6630F}" dt="2025-02-13T09:13:04.486" v="5008" actId="1076"/>
          <ac:picMkLst>
            <pc:docMk/>
            <pc:sldMk cId="0" sldId="256"/>
            <ac:picMk id="5" creationId="{00000000-0000-0000-0000-000000000000}"/>
          </ac:picMkLst>
        </pc:picChg>
        <pc:picChg chg="mod modCrop">
          <ac:chgData name="박범도" userId="c07f2333-b91b-4d2d-b837-868ab01b1a8a" providerId="ADAL" clId="{AB50886A-6D56-4AD3-AA8F-3E3269A6630F}" dt="2025-02-13T06:59:03.094" v="1346" actId="732"/>
          <ac:picMkLst>
            <pc:docMk/>
            <pc:sldMk cId="0" sldId="256"/>
            <ac:picMk id="6" creationId="{00000000-0000-0000-0000-000000000000}"/>
          </ac:picMkLst>
        </pc:picChg>
        <pc:picChg chg="add del mod">
          <ac:chgData name="박범도" userId="c07f2333-b91b-4d2d-b837-868ab01b1a8a" providerId="ADAL" clId="{AB50886A-6D56-4AD3-AA8F-3E3269A6630F}" dt="2025-02-13T06:50:00.518" v="1279" actId="21"/>
          <ac:picMkLst>
            <pc:docMk/>
            <pc:sldMk cId="0" sldId="256"/>
            <ac:picMk id="17" creationId="{12C84145-7A76-930F-ED15-450293075968}"/>
          </ac:picMkLst>
        </pc:picChg>
        <pc:picChg chg="add del mod">
          <ac:chgData name="박범도" userId="c07f2333-b91b-4d2d-b837-868ab01b1a8a" providerId="ADAL" clId="{AB50886A-6D56-4AD3-AA8F-3E3269A6630F}" dt="2025-02-13T06:59:38.400" v="1357" actId="478"/>
          <ac:picMkLst>
            <pc:docMk/>
            <pc:sldMk cId="0" sldId="256"/>
            <ac:picMk id="18" creationId="{9AD47061-4456-ED73-DE5E-7105C880FED2}"/>
          </ac:picMkLst>
        </pc:picChg>
        <pc:picChg chg="add del mod">
          <ac:chgData name="박범도" userId="c07f2333-b91b-4d2d-b837-868ab01b1a8a" providerId="ADAL" clId="{AB50886A-6D56-4AD3-AA8F-3E3269A6630F}" dt="2025-02-13T06:59:38.400" v="1357" actId="478"/>
          <ac:picMkLst>
            <pc:docMk/>
            <pc:sldMk cId="0" sldId="256"/>
            <ac:picMk id="19" creationId="{25A1C73B-25A7-2363-31EC-9A7EE50715F4}"/>
          </ac:picMkLst>
        </pc:picChg>
        <pc:picChg chg="add del mod">
          <ac:chgData name="박범도" userId="c07f2333-b91b-4d2d-b837-868ab01b1a8a" providerId="ADAL" clId="{AB50886A-6D56-4AD3-AA8F-3E3269A6630F}" dt="2025-02-13T07:07:04.162" v="1536" actId="478"/>
          <ac:picMkLst>
            <pc:docMk/>
            <pc:sldMk cId="0" sldId="256"/>
            <ac:picMk id="20" creationId="{D76DDC34-05AB-EED4-11DD-2A9A9EDACD02}"/>
          </ac:picMkLst>
        </pc:picChg>
        <pc:picChg chg="add del mod">
          <ac:chgData name="박범도" userId="c07f2333-b91b-4d2d-b837-868ab01b1a8a" providerId="ADAL" clId="{AB50886A-6D56-4AD3-AA8F-3E3269A6630F}" dt="2025-02-13T07:07:04.162" v="1536" actId="478"/>
          <ac:picMkLst>
            <pc:docMk/>
            <pc:sldMk cId="0" sldId="256"/>
            <ac:picMk id="21" creationId="{8730DE78-E8B7-EFCF-E271-FF43B6E88CF4}"/>
          </ac:picMkLst>
        </pc:picChg>
      </pc:sldChg>
      <pc:sldChg chg="addSp delSp modSp mod">
        <pc:chgData name="박범도" userId="c07f2333-b91b-4d2d-b837-868ab01b1a8a" providerId="ADAL" clId="{AB50886A-6D56-4AD3-AA8F-3E3269A6630F}" dt="2025-02-13T10:13:38.619" v="5584" actId="20577"/>
        <pc:sldMkLst>
          <pc:docMk/>
          <pc:sldMk cId="0" sldId="257"/>
        </pc:sldMkLst>
        <pc:spChg chg="mod">
          <ac:chgData name="박범도" userId="c07f2333-b91b-4d2d-b837-868ab01b1a8a" providerId="ADAL" clId="{AB50886A-6D56-4AD3-AA8F-3E3269A6630F}" dt="2025-02-13T10:13:38.619" v="5584" actId="20577"/>
          <ac:spMkLst>
            <pc:docMk/>
            <pc:sldMk cId="0" sldId="257"/>
            <ac:spMk id="8" creationId="{00000000-0000-0000-0000-000000000000}"/>
          </ac:spMkLst>
        </pc:spChg>
        <pc:picChg chg="add del">
          <ac:chgData name="박범도" userId="c07f2333-b91b-4d2d-b837-868ab01b1a8a" providerId="ADAL" clId="{AB50886A-6D56-4AD3-AA8F-3E3269A6630F}" dt="2025-02-13T06:52:57.149" v="1306" actId="478"/>
          <ac:picMkLst>
            <pc:docMk/>
            <pc:sldMk cId="0" sldId="257"/>
            <ac:picMk id="4" creationId="{00000000-0000-0000-0000-000000000000}"/>
          </ac:picMkLst>
        </pc:picChg>
        <pc:picChg chg="add del mod">
          <ac:chgData name="박범도" userId="c07f2333-b91b-4d2d-b837-868ab01b1a8a" providerId="ADAL" clId="{AB50886A-6D56-4AD3-AA8F-3E3269A6630F}" dt="2025-02-13T10:12:15.167" v="5541" actId="1076"/>
          <ac:picMkLst>
            <pc:docMk/>
            <pc:sldMk cId="0" sldId="257"/>
            <ac:picMk id="5" creationId="{00000000-0000-0000-0000-000000000000}"/>
          </ac:picMkLst>
        </pc:picChg>
        <pc:picChg chg="add del mod">
          <ac:chgData name="박범도" userId="c07f2333-b91b-4d2d-b837-868ab01b1a8a" providerId="ADAL" clId="{AB50886A-6D56-4AD3-AA8F-3E3269A6630F}" dt="2025-02-13T07:06:16.151" v="1516" actId="21"/>
          <ac:picMkLst>
            <pc:docMk/>
            <pc:sldMk cId="0" sldId="257"/>
            <ac:picMk id="9" creationId="{D76DDC34-05AB-EED4-11DD-2A9A9EDACD02}"/>
          </ac:picMkLst>
        </pc:picChg>
        <pc:picChg chg="add del mod">
          <ac:chgData name="박범도" userId="c07f2333-b91b-4d2d-b837-868ab01b1a8a" providerId="ADAL" clId="{AB50886A-6D56-4AD3-AA8F-3E3269A6630F}" dt="2025-02-13T07:06:16.151" v="1516" actId="21"/>
          <ac:picMkLst>
            <pc:docMk/>
            <pc:sldMk cId="0" sldId="257"/>
            <ac:picMk id="10" creationId="{8730DE78-E8B7-EFCF-E271-FF43B6E88CF4}"/>
          </ac:picMkLst>
        </pc:picChg>
        <pc:picChg chg="add mod">
          <ac:chgData name="박범도" userId="c07f2333-b91b-4d2d-b837-868ab01b1a8a" providerId="ADAL" clId="{AB50886A-6D56-4AD3-AA8F-3E3269A6630F}" dt="2025-02-13T07:07:52.035" v="1542"/>
          <ac:picMkLst>
            <pc:docMk/>
            <pc:sldMk cId="0" sldId="257"/>
            <ac:picMk id="11" creationId="{AB9BC18C-460D-EF6D-74AE-C1B6DEF4D2B1}"/>
          </ac:picMkLst>
        </pc:picChg>
      </pc:sldChg>
      <pc:sldChg chg="addSp delSp modSp mod">
        <pc:chgData name="박범도" userId="c07f2333-b91b-4d2d-b837-868ab01b1a8a" providerId="ADAL" clId="{AB50886A-6D56-4AD3-AA8F-3E3269A6630F}" dt="2025-02-13T10:23:51.729" v="5629" actId="20577"/>
        <pc:sldMkLst>
          <pc:docMk/>
          <pc:sldMk cId="0" sldId="258"/>
        </pc:sldMkLst>
        <pc:spChg chg="mod">
          <ac:chgData name="박범도" userId="c07f2333-b91b-4d2d-b837-868ab01b1a8a" providerId="ADAL" clId="{AB50886A-6D56-4AD3-AA8F-3E3269A6630F}" dt="2025-02-13T06:48:24.751" v="1260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10:23:51.729" v="5629" actId="20577"/>
          <ac:spMkLst>
            <pc:docMk/>
            <pc:sldMk cId="0" sldId="258"/>
            <ac:spMk id="5" creationId="{00000000-0000-0000-0000-000000000000}"/>
          </ac:spMkLst>
        </pc:spChg>
        <pc:spChg chg="del mod">
          <ac:chgData name="박범도" userId="c07f2333-b91b-4d2d-b837-868ab01b1a8a" providerId="ADAL" clId="{AB50886A-6D56-4AD3-AA8F-3E3269A6630F}" dt="2025-02-13T06:40:41.001" v="1096" actId="478"/>
          <ac:spMkLst>
            <pc:docMk/>
            <pc:sldMk cId="0" sldId="258"/>
            <ac:spMk id="6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8:21:25.187" v="4889" actId="207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박범도" userId="c07f2333-b91b-4d2d-b837-868ab01b1a8a" providerId="ADAL" clId="{AB50886A-6D56-4AD3-AA8F-3E3269A6630F}" dt="2025-02-13T06:35:22.750" v="989" actId="478"/>
          <ac:spMkLst>
            <pc:docMk/>
            <pc:sldMk cId="0" sldId="258"/>
            <ac:spMk id="8" creationId="{00000000-0000-0000-0000-000000000000}"/>
          </ac:spMkLst>
        </pc:spChg>
        <pc:spChg chg="del mod">
          <ac:chgData name="박범도" userId="c07f2333-b91b-4d2d-b837-868ab01b1a8a" providerId="ADAL" clId="{AB50886A-6D56-4AD3-AA8F-3E3269A6630F}" dt="2025-02-13T06:40:44.285" v="1098" actId="478"/>
          <ac:spMkLst>
            <pc:docMk/>
            <pc:sldMk cId="0" sldId="258"/>
            <ac:spMk id="10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7:43:50.584" v="2334" actId="403"/>
          <ac:spMkLst>
            <pc:docMk/>
            <pc:sldMk cId="0" sldId="258"/>
            <ac:spMk id="11" creationId="{00000000-0000-0000-0000-000000000000}"/>
          </ac:spMkLst>
        </pc:spChg>
        <pc:spChg chg="del mod">
          <ac:chgData name="박범도" userId="c07f2333-b91b-4d2d-b837-868ab01b1a8a" providerId="ADAL" clId="{AB50886A-6D56-4AD3-AA8F-3E3269A6630F}" dt="2025-02-13T06:40:42.819" v="1097" actId="478"/>
          <ac:spMkLst>
            <pc:docMk/>
            <pc:sldMk cId="0" sldId="258"/>
            <ac:spMk id="12" creationId="{00000000-0000-0000-0000-000000000000}"/>
          </ac:spMkLst>
        </pc:spChg>
        <pc:spChg chg="del mod">
          <ac:chgData name="박범도" userId="c07f2333-b91b-4d2d-b837-868ab01b1a8a" providerId="ADAL" clId="{AB50886A-6D56-4AD3-AA8F-3E3269A6630F}" dt="2025-02-13T06:43:11.922" v="1172" actId="478"/>
          <ac:spMkLst>
            <pc:docMk/>
            <pc:sldMk cId="0" sldId="258"/>
            <ac:spMk id="13" creationId="{00000000-0000-0000-0000-000000000000}"/>
          </ac:spMkLst>
        </pc:spChg>
        <pc:spChg chg="add mod">
          <ac:chgData name="박범도" userId="c07f2333-b91b-4d2d-b837-868ab01b1a8a" providerId="ADAL" clId="{AB50886A-6D56-4AD3-AA8F-3E3269A6630F}" dt="2025-02-13T08:19:47.884" v="4886" actId="1076"/>
          <ac:spMkLst>
            <pc:docMk/>
            <pc:sldMk cId="0" sldId="258"/>
            <ac:spMk id="14" creationId="{710EB6F9-2409-C881-0565-4F02CE2454F0}"/>
          </ac:spMkLst>
        </pc:spChg>
        <pc:spChg chg="add mod">
          <ac:chgData name="박범도" userId="c07f2333-b91b-4d2d-b837-868ab01b1a8a" providerId="ADAL" clId="{AB50886A-6D56-4AD3-AA8F-3E3269A6630F}" dt="2025-02-13T07:09:44.418" v="1560" actId="14100"/>
          <ac:spMkLst>
            <pc:docMk/>
            <pc:sldMk cId="0" sldId="258"/>
            <ac:spMk id="15" creationId="{C35264E1-3AD6-C424-9EAB-21E5104AAF3D}"/>
          </ac:spMkLst>
        </pc:spChg>
        <pc:spChg chg="add del">
          <ac:chgData name="박범도" userId="c07f2333-b91b-4d2d-b837-868ab01b1a8a" providerId="ADAL" clId="{AB50886A-6D56-4AD3-AA8F-3E3269A6630F}" dt="2025-02-13T06:46:42.701" v="1253" actId="11529"/>
          <ac:spMkLst>
            <pc:docMk/>
            <pc:sldMk cId="0" sldId="258"/>
            <ac:spMk id="17" creationId="{0C83EED8-A214-1BC4-F55C-096BD4C16B05}"/>
          </ac:spMkLst>
        </pc:spChg>
        <pc:spChg chg="add del mod">
          <ac:chgData name="박범도" userId="c07f2333-b91b-4d2d-b837-868ab01b1a8a" providerId="ADAL" clId="{AB50886A-6D56-4AD3-AA8F-3E3269A6630F}" dt="2025-02-13T08:18:01.021" v="4833" actId="21"/>
          <ac:spMkLst>
            <pc:docMk/>
            <pc:sldMk cId="0" sldId="258"/>
            <ac:spMk id="24" creationId="{99CFCBAA-48EC-31BA-3C9B-4B25FE928893}"/>
          </ac:spMkLst>
        </pc:spChg>
        <pc:spChg chg="add mod">
          <ac:chgData name="박범도" userId="c07f2333-b91b-4d2d-b837-868ab01b1a8a" providerId="ADAL" clId="{AB50886A-6D56-4AD3-AA8F-3E3269A6630F}" dt="2025-02-13T08:18:05.203" v="4834"/>
          <ac:spMkLst>
            <pc:docMk/>
            <pc:sldMk cId="0" sldId="258"/>
            <ac:spMk id="25" creationId="{99CFCBAA-48EC-31BA-3C9B-4B25FE928893}"/>
          </ac:spMkLst>
        </pc:spChg>
        <pc:picChg chg="mod">
          <ac:chgData name="박범도" userId="c07f2333-b91b-4d2d-b837-868ab01b1a8a" providerId="ADAL" clId="{AB50886A-6D56-4AD3-AA8F-3E3269A6630F}" dt="2025-02-13T06:52:38.315" v="1301" actId="1076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박범도" userId="c07f2333-b91b-4d2d-b837-868ab01b1a8a" providerId="ADAL" clId="{AB50886A-6D56-4AD3-AA8F-3E3269A6630F}" dt="2025-02-13T08:17:17.867" v="4758" actId="1076"/>
          <ac:picMkLst>
            <pc:docMk/>
            <pc:sldMk cId="0" sldId="258"/>
            <ac:picMk id="3" creationId="{00000000-0000-0000-0000-000000000000}"/>
          </ac:picMkLst>
        </pc:picChg>
        <pc:picChg chg="mod">
          <ac:chgData name="박범도" userId="c07f2333-b91b-4d2d-b837-868ab01b1a8a" providerId="ADAL" clId="{AB50886A-6D56-4AD3-AA8F-3E3269A6630F}" dt="2025-02-13T07:05:21.739" v="1504" actId="1076"/>
          <ac:picMkLst>
            <pc:docMk/>
            <pc:sldMk cId="0" sldId="258"/>
            <ac:picMk id="9" creationId="{00000000-0000-0000-0000-000000000000}"/>
          </ac:picMkLst>
        </pc:picChg>
        <pc:picChg chg="add mod">
          <ac:chgData name="박범도" userId="c07f2333-b91b-4d2d-b837-868ab01b1a8a" providerId="ADAL" clId="{AB50886A-6D56-4AD3-AA8F-3E3269A6630F}" dt="2025-02-13T06:41:35.721" v="1147" actId="571"/>
          <ac:picMkLst>
            <pc:docMk/>
            <pc:sldMk cId="0" sldId="258"/>
            <ac:picMk id="16" creationId="{19F5413B-91CD-FDB8-C4BE-145F00BA749C}"/>
          </ac:picMkLst>
        </pc:picChg>
        <pc:picChg chg="add del mod modCrop">
          <ac:chgData name="박범도" userId="c07f2333-b91b-4d2d-b837-868ab01b1a8a" providerId="ADAL" clId="{AB50886A-6D56-4AD3-AA8F-3E3269A6630F}" dt="2025-02-13T06:58:18.373" v="1341" actId="478"/>
          <ac:picMkLst>
            <pc:docMk/>
            <pc:sldMk cId="0" sldId="258"/>
            <ac:picMk id="18" creationId="{FACD4408-D38E-74DE-A845-4FB9710F74C6}"/>
          </ac:picMkLst>
        </pc:picChg>
        <pc:picChg chg="add del mod">
          <ac:chgData name="박범도" userId="c07f2333-b91b-4d2d-b837-868ab01b1a8a" providerId="ADAL" clId="{AB50886A-6D56-4AD3-AA8F-3E3269A6630F}" dt="2025-02-13T06:58:18.373" v="1341" actId="478"/>
          <ac:picMkLst>
            <pc:docMk/>
            <pc:sldMk cId="0" sldId="258"/>
            <ac:picMk id="19" creationId="{12C84145-7A76-930F-ED15-450293075968}"/>
          </ac:picMkLst>
        </pc:picChg>
        <pc:picChg chg="add del mod">
          <ac:chgData name="박범도" userId="c07f2333-b91b-4d2d-b837-868ab01b1a8a" providerId="ADAL" clId="{AB50886A-6D56-4AD3-AA8F-3E3269A6630F}" dt="2025-02-13T06:58:37.880" v="1343" actId="478"/>
          <ac:picMkLst>
            <pc:docMk/>
            <pc:sldMk cId="0" sldId="258"/>
            <ac:picMk id="20" creationId="{D76BA2B1-E714-80A5-EBA7-6A318BEC86D4}"/>
          </ac:picMkLst>
        </pc:picChg>
        <pc:picChg chg="add del mod">
          <ac:chgData name="박범도" userId="c07f2333-b91b-4d2d-b837-868ab01b1a8a" providerId="ADAL" clId="{AB50886A-6D56-4AD3-AA8F-3E3269A6630F}" dt="2025-02-13T06:58:37.880" v="1343" actId="478"/>
          <ac:picMkLst>
            <pc:docMk/>
            <pc:sldMk cId="0" sldId="258"/>
            <ac:picMk id="21" creationId="{A60FFFF6-391D-4627-F06D-FED561B03BAB}"/>
          </ac:picMkLst>
        </pc:picChg>
        <pc:picChg chg="add mod ord">
          <ac:chgData name="박범도" userId="c07f2333-b91b-4d2d-b837-868ab01b1a8a" providerId="ADAL" clId="{AB50886A-6D56-4AD3-AA8F-3E3269A6630F}" dt="2025-02-13T07:08:50.551" v="1554" actId="167"/>
          <ac:picMkLst>
            <pc:docMk/>
            <pc:sldMk cId="0" sldId="258"/>
            <ac:picMk id="22" creationId="{E7F401C9-12DD-6F5F-2540-EAAB56CDE431}"/>
          </ac:picMkLst>
        </pc:picChg>
        <pc:picChg chg="add del mod">
          <ac:chgData name="박범도" userId="c07f2333-b91b-4d2d-b837-868ab01b1a8a" providerId="ADAL" clId="{AB50886A-6D56-4AD3-AA8F-3E3269A6630F}" dt="2025-02-13T08:16:36.594" v="4745" actId="478"/>
          <ac:picMkLst>
            <pc:docMk/>
            <pc:sldMk cId="0" sldId="258"/>
            <ac:picMk id="23" creationId="{5419F3D1-DCA4-2A40-ACC4-230105A01F15}"/>
          </ac:picMkLst>
        </pc:picChg>
      </pc:sldChg>
      <pc:sldChg chg="addSp modSp mod ord modShow">
        <pc:chgData name="박범도" userId="c07f2333-b91b-4d2d-b837-868ab01b1a8a" providerId="ADAL" clId="{AB50886A-6D56-4AD3-AA8F-3E3269A6630F}" dt="2025-02-13T10:09:17.379" v="5535" actId="729"/>
        <pc:sldMkLst>
          <pc:docMk/>
          <pc:sldMk cId="0" sldId="259"/>
        </pc:sldMkLst>
        <pc:spChg chg="mod">
          <ac:chgData name="박범도" userId="c07f2333-b91b-4d2d-b837-868ab01b1a8a" providerId="ADAL" clId="{AB50886A-6D56-4AD3-AA8F-3E3269A6630F}" dt="2025-02-13T06:34:04.247" v="977" actId="271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04.247" v="977" actId="2711"/>
          <ac:spMkLst>
            <pc:docMk/>
            <pc:sldMk cId="0" sldId="259"/>
            <ac:spMk id="19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04.247" v="977" actId="271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04.247" v="977" actId="271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04.247" v="977" actId="271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04.247" v="977" actId="271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04.247" v="977" actId="2711"/>
          <ac:spMkLst>
            <pc:docMk/>
            <pc:sldMk cId="0" sldId="259"/>
            <ac:spMk id="24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04.247" v="977" actId="2711"/>
          <ac:spMkLst>
            <pc:docMk/>
            <pc:sldMk cId="0" sldId="259"/>
            <ac:spMk id="25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04.247" v="977" actId="2711"/>
          <ac:spMkLst>
            <pc:docMk/>
            <pc:sldMk cId="0" sldId="259"/>
            <ac:spMk id="26" creationId="{00000000-0000-0000-0000-000000000000}"/>
          </ac:spMkLst>
        </pc:spChg>
        <pc:picChg chg="mod">
          <ac:chgData name="박범도" userId="c07f2333-b91b-4d2d-b837-868ab01b1a8a" providerId="ADAL" clId="{AB50886A-6D56-4AD3-AA8F-3E3269A6630F}" dt="2025-02-13T07:07:24.249" v="1538" actId="1076"/>
          <ac:picMkLst>
            <pc:docMk/>
            <pc:sldMk cId="0" sldId="259"/>
            <ac:picMk id="2" creationId="{00000000-0000-0000-0000-000000000000}"/>
          </ac:picMkLst>
        </pc:picChg>
        <pc:picChg chg="add mod">
          <ac:chgData name="박범도" userId="c07f2333-b91b-4d2d-b837-868ab01b1a8a" providerId="ADAL" clId="{AB50886A-6D56-4AD3-AA8F-3E3269A6630F}" dt="2025-02-13T07:08:03.105" v="1544"/>
          <ac:picMkLst>
            <pc:docMk/>
            <pc:sldMk cId="0" sldId="259"/>
            <ac:picMk id="27" creationId="{CFC8485D-BABF-664E-6D67-7C7BE05285D8}"/>
          </ac:picMkLst>
        </pc:picChg>
      </pc:sldChg>
      <pc:sldChg chg="addSp modSp mod ord modShow">
        <pc:chgData name="박범도" userId="c07f2333-b91b-4d2d-b837-868ab01b1a8a" providerId="ADAL" clId="{AB50886A-6D56-4AD3-AA8F-3E3269A6630F}" dt="2025-02-13T10:09:17.379" v="5535" actId="729"/>
        <pc:sldMkLst>
          <pc:docMk/>
          <pc:sldMk cId="0" sldId="260"/>
        </pc:sldMkLst>
        <pc:spChg chg="mod">
          <ac:chgData name="박범도" userId="c07f2333-b91b-4d2d-b837-868ab01b1a8a" providerId="ADAL" clId="{AB50886A-6D56-4AD3-AA8F-3E3269A6630F}" dt="2025-02-13T06:34:13.830" v="979" actId="2711"/>
          <ac:spMkLst>
            <pc:docMk/>
            <pc:sldMk cId="0" sldId="260"/>
            <ac:spMk id="6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13.830" v="979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13.830" v="979" actId="2711"/>
          <ac:spMkLst>
            <pc:docMk/>
            <pc:sldMk cId="0" sldId="260"/>
            <ac:spMk id="8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13.830" v="979" actId="2711"/>
          <ac:spMkLst>
            <pc:docMk/>
            <pc:sldMk cId="0" sldId="260"/>
            <ac:spMk id="10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13.830" v="979" actId="2711"/>
          <ac:spMkLst>
            <pc:docMk/>
            <pc:sldMk cId="0" sldId="260"/>
            <ac:spMk id="11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13.830" v="979" actId="2711"/>
          <ac:spMkLst>
            <pc:docMk/>
            <pc:sldMk cId="0" sldId="260"/>
            <ac:spMk id="12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13.830" v="979" actId="2711"/>
          <ac:spMkLst>
            <pc:docMk/>
            <pc:sldMk cId="0" sldId="260"/>
            <ac:spMk id="13" creationId="{00000000-0000-0000-0000-000000000000}"/>
          </ac:spMkLst>
        </pc:spChg>
        <pc:picChg chg="mod">
          <ac:chgData name="박범도" userId="c07f2333-b91b-4d2d-b837-868ab01b1a8a" providerId="ADAL" clId="{AB50886A-6D56-4AD3-AA8F-3E3269A6630F}" dt="2025-02-13T07:51:25.486" v="2861" actId="1076"/>
          <ac:picMkLst>
            <pc:docMk/>
            <pc:sldMk cId="0" sldId="260"/>
            <ac:picMk id="9" creationId="{00000000-0000-0000-0000-000000000000}"/>
          </ac:picMkLst>
        </pc:picChg>
        <pc:picChg chg="add mod ord">
          <ac:chgData name="박범도" userId="c07f2333-b91b-4d2d-b837-868ab01b1a8a" providerId="ADAL" clId="{AB50886A-6D56-4AD3-AA8F-3E3269A6630F}" dt="2025-02-13T07:51:16.948" v="2859" actId="167"/>
          <ac:picMkLst>
            <pc:docMk/>
            <pc:sldMk cId="0" sldId="260"/>
            <ac:picMk id="14" creationId="{4A58547A-BF7A-5A1F-E667-71DCEE18ED9A}"/>
          </ac:picMkLst>
        </pc:picChg>
      </pc:sldChg>
      <pc:sldChg chg="addSp modSp mod ord modShow">
        <pc:chgData name="박범도" userId="c07f2333-b91b-4d2d-b837-868ab01b1a8a" providerId="ADAL" clId="{AB50886A-6D56-4AD3-AA8F-3E3269A6630F}" dt="2025-02-13T10:09:17.379" v="5535" actId="729"/>
        <pc:sldMkLst>
          <pc:docMk/>
          <pc:sldMk cId="0" sldId="261"/>
        </pc:sldMkLst>
        <pc:spChg chg="mod">
          <ac:chgData name="박범도" userId="c07f2333-b91b-4d2d-b837-868ab01b1a8a" providerId="ADAL" clId="{AB50886A-6D56-4AD3-AA8F-3E3269A6630F}" dt="2025-02-13T06:34:26.100" v="981" actId="2711"/>
          <ac:spMkLst>
            <pc:docMk/>
            <pc:sldMk cId="0" sldId="261"/>
            <ac:spMk id="4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6.100" v="981" actId="2711"/>
          <ac:spMkLst>
            <pc:docMk/>
            <pc:sldMk cId="0" sldId="261"/>
            <ac:spMk id="5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6.100" v="981" actId="2711"/>
          <ac:spMkLst>
            <pc:docMk/>
            <pc:sldMk cId="0" sldId="261"/>
            <ac:spMk id="7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6.100" v="981" actId="2711"/>
          <ac:spMkLst>
            <pc:docMk/>
            <pc:sldMk cId="0" sldId="261"/>
            <ac:spMk id="8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6.100" v="981" actId="2711"/>
          <ac:spMkLst>
            <pc:docMk/>
            <pc:sldMk cId="0" sldId="261"/>
            <ac:spMk id="10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6.100" v="981" actId="2711"/>
          <ac:spMkLst>
            <pc:docMk/>
            <pc:sldMk cId="0" sldId="261"/>
            <ac:spMk id="11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6.100" v="981" actId="2711"/>
          <ac:spMkLst>
            <pc:docMk/>
            <pc:sldMk cId="0" sldId="261"/>
            <ac:spMk id="13" creationId="{00000000-0000-0000-0000-000000000000}"/>
          </ac:spMkLst>
        </pc:spChg>
        <pc:picChg chg="add mod">
          <ac:chgData name="박범도" userId="c07f2333-b91b-4d2d-b837-868ab01b1a8a" providerId="ADAL" clId="{AB50886A-6D56-4AD3-AA8F-3E3269A6630F}" dt="2025-02-13T07:08:15.200" v="1549"/>
          <ac:picMkLst>
            <pc:docMk/>
            <pc:sldMk cId="0" sldId="261"/>
            <ac:picMk id="14" creationId="{AC4261E1-62CD-F09D-A472-D1F63C242CD2}"/>
          </ac:picMkLst>
        </pc:picChg>
      </pc:sldChg>
      <pc:sldChg chg="addSp modSp mod ord modShow">
        <pc:chgData name="박범도" userId="c07f2333-b91b-4d2d-b837-868ab01b1a8a" providerId="ADAL" clId="{AB50886A-6D56-4AD3-AA8F-3E3269A6630F}" dt="2025-02-13T07:14:36.604" v="1569" actId="207"/>
        <pc:sldMkLst>
          <pc:docMk/>
          <pc:sldMk cId="0" sldId="262"/>
        </pc:sldMkLst>
        <pc:spChg chg="mod">
          <ac:chgData name="박범도" userId="c07f2333-b91b-4d2d-b837-868ab01b1a8a" providerId="ADAL" clId="{AB50886A-6D56-4AD3-AA8F-3E3269A6630F}" dt="2025-02-13T06:34:20.527" v="980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7:14:36.604" v="1569" actId="207"/>
          <ac:spMkLst>
            <pc:docMk/>
            <pc:sldMk cId="0" sldId="262"/>
            <ac:spMk id="4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0.527" v="980" actId="2711"/>
          <ac:spMkLst>
            <pc:docMk/>
            <pc:sldMk cId="0" sldId="262"/>
            <ac:spMk id="5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0.527" v="980" actId="2711"/>
          <ac:spMkLst>
            <pc:docMk/>
            <pc:sldMk cId="0" sldId="262"/>
            <ac:spMk id="6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0.527" v="980" actId="2711"/>
          <ac:spMkLst>
            <pc:docMk/>
            <pc:sldMk cId="0" sldId="262"/>
            <ac:spMk id="7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0.527" v="980" actId="2711"/>
          <ac:spMkLst>
            <pc:docMk/>
            <pc:sldMk cId="0" sldId="262"/>
            <ac:spMk id="8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0.527" v="980" actId="2711"/>
          <ac:spMkLst>
            <pc:docMk/>
            <pc:sldMk cId="0" sldId="262"/>
            <ac:spMk id="9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0.527" v="980" actId="271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20.527" v="980" actId="2711"/>
          <ac:spMkLst>
            <pc:docMk/>
            <pc:sldMk cId="0" sldId="262"/>
            <ac:spMk id="11" creationId="{00000000-0000-0000-0000-000000000000}"/>
          </ac:spMkLst>
        </pc:spChg>
        <pc:spChg chg="add mod">
          <ac:chgData name="박범도" userId="c07f2333-b91b-4d2d-b837-868ab01b1a8a" providerId="ADAL" clId="{AB50886A-6D56-4AD3-AA8F-3E3269A6630F}" dt="2025-02-13T07:04:34.577" v="1499" actId="20577"/>
          <ac:spMkLst>
            <pc:docMk/>
            <pc:sldMk cId="0" sldId="262"/>
            <ac:spMk id="13" creationId="{8B897A61-C7B5-F8C8-F80A-74F17289115F}"/>
          </ac:spMkLst>
        </pc:spChg>
        <pc:picChg chg="mod">
          <ac:chgData name="박범도" userId="c07f2333-b91b-4d2d-b837-868ab01b1a8a" providerId="ADAL" clId="{AB50886A-6D56-4AD3-AA8F-3E3269A6630F}" dt="2025-02-13T07:02:31.593" v="1370" actId="1076"/>
          <ac:picMkLst>
            <pc:docMk/>
            <pc:sldMk cId="0" sldId="262"/>
            <ac:picMk id="2" creationId="{00000000-0000-0000-0000-000000000000}"/>
          </ac:picMkLst>
        </pc:picChg>
        <pc:picChg chg="add mod ord">
          <ac:chgData name="박범도" userId="c07f2333-b91b-4d2d-b837-868ab01b1a8a" providerId="ADAL" clId="{AB50886A-6D56-4AD3-AA8F-3E3269A6630F}" dt="2025-02-13T07:11:25.510" v="1562" actId="167"/>
          <ac:picMkLst>
            <pc:docMk/>
            <pc:sldMk cId="0" sldId="262"/>
            <ac:picMk id="14" creationId="{B925C980-F439-843D-53F7-27EFC2E3CC21}"/>
          </ac:picMkLst>
        </pc:picChg>
      </pc:sldChg>
      <pc:sldChg chg="addSp modSp mod ord modShow">
        <pc:chgData name="박범도" userId="c07f2333-b91b-4d2d-b837-868ab01b1a8a" providerId="ADAL" clId="{AB50886A-6D56-4AD3-AA8F-3E3269A6630F}" dt="2025-02-13T10:09:17.379" v="5535" actId="729"/>
        <pc:sldMkLst>
          <pc:docMk/>
          <pc:sldMk cId="0" sldId="263"/>
        </pc:sldMkLst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9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11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12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13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14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15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16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17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6:34:32.535" v="982" actId="2711"/>
          <ac:spMkLst>
            <pc:docMk/>
            <pc:sldMk cId="0" sldId="263"/>
            <ac:spMk id="18" creationId="{00000000-0000-0000-0000-000000000000}"/>
          </ac:spMkLst>
        </pc:spChg>
        <pc:picChg chg="mod">
          <ac:chgData name="박범도" userId="c07f2333-b91b-4d2d-b837-868ab01b1a8a" providerId="ADAL" clId="{AB50886A-6D56-4AD3-AA8F-3E3269A6630F}" dt="2025-02-13T07:51:42.392" v="2864" actId="1076"/>
          <ac:picMkLst>
            <pc:docMk/>
            <pc:sldMk cId="0" sldId="263"/>
            <ac:picMk id="7" creationId="{00000000-0000-0000-0000-000000000000}"/>
          </ac:picMkLst>
        </pc:picChg>
        <pc:picChg chg="add mod ord">
          <ac:chgData name="박범도" userId="c07f2333-b91b-4d2d-b837-868ab01b1a8a" providerId="ADAL" clId="{AB50886A-6D56-4AD3-AA8F-3E3269A6630F}" dt="2025-02-13T07:51:32.981" v="2862" actId="167"/>
          <ac:picMkLst>
            <pc:docMk/>
            <pc:sldMk cId="0" sldId="263"/>
            <ac:picMk id="20" creationId="{19126A57-E348-6687-24E6-B878F5092A61}"/>
          </ac:picMkLst>
        </pc:picChg>
      </pc:sldChg>
      <pc:sldChg chg="addSp modSp mod">
        <pc:chgData name="박범도" userId="c07f2333-b91b-4d2d-b837-868ab01b1a8a" providerId="ADAL" clId="{AB50886A-6D56-4AD3-AA8F-3E3269A6630F}" dt="2025-02-13T08:28:04.139" v="4920" actId="1076"/>
        <pc:sldMkLst>
          <pc:docMk/>
          <pc:sldMk cId="0" sldId="264"/>
        </pc:sldMkLst>
        <pc:spChg chg="mod">
          <ac:chgData name="박범도" userId="c07f2333-b91b-4d2d-b837-868ab01b1a8a" providerId="ADAL" clId="{AB50886A-6D56-4AD3-AA8F-3E3269A6630F}" dt="2025-02-13T06:34:53.388" v="985" actId="2711"/>
          <ac:spMkLst>
            <pc:docMk/>
            <pc:sldMk cId="0" sldId="264"/>
            <ac:spMk id="8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8:28:04.139" v="4920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7:50:41.645" v="2857" actId="404"/>
          <ac:spMkLst>
            <pc:docMk/>
            <pc:sldMk cId="0" sldId="264"/>
            <ac:spMk id="12" creationId="{00000000-0000-0000-0000-000000000000}"/>
          </ac:spMkLst>
        </pc:spChg>
        <pc:spChg chg="mod">
          <ac:chgData name="박범도" userId="c07f2333-b91b-4d2d-b837-868ab01b1a8a" providerId="ADAL" clId="{AB50886A-6D56-4AD3-AA8F-3E3269A6630F}" dt="2025-02-13T07:50:45.527" v="2858" actId="404"/>
          <ac:spMkLst>
            <pc:docMk/>
            <pc:sldMk cId="0" sldId="264"/>
            <ac:spMk id="13" creationId="{00000000-0000-0000-0000-000000000000}"/>
          </ac:spMkLst>
        </pc:spChg>
        <pc:picChg chg="mod">
          <ac:chgData name="박범도" userId="c07f2333-b91b-4d2d-b837-868ab01b1a8a" providerId="ADAL" clId="{AB50886A-6D56-4AD3-AA8F-3E3269A6630F}" dt="2025-02-13T08:27:55.140" v="4919" actId="1076"/>
          <ac:picMkLst>
            <pc:docMk/>
            <pc:sldMk cId="0" sldId="264"/>
            <ac:picMk id="2" creationId="{00000000-0000-0000-0000-000000000000}"/>
          </ac:picMkLst>
        </pc:picChg>
        <pc:picChg chg="add mod ord">
          <ac:chgData name="박범도" userId="c07f2333-b91b-4d2d-b837-868ab01b1a8a" providerId="ADAL" clId="{AB50886A-6D56-4AD3-AA8F-3E3269A6630F}" dt="2025-02-13T07:48:36.429" v="2733" actId="167"/>
          <ac:picMkLst>
            <pc:docMk/>
            <pc:sldMk cId="0" sldId="264"/>
            <ac:picMk id="14" creationId="{4039011E-ED66-ACD4-72C5-72C40A4DE50C}"/>
          </ac:picMkLst>
        </pc:picChg>
      </pc:sldChg>
      <pc:sldChg chg="addSp delSp modSp add mod setBg modAnim">
        <pc:chgData name="박범도" userId="c07f2333-b91b-4d2d-b837-868ab01b1a8a" providerId="ADAL" clId="{AB50886A-6D56-4AD3-AA8F-3E3269A6630F}" dt="2025-02-13T08:25:30.556" v="4909" actId="207"/>
        <pc:sldMkLst>
          <pc:docMk/>
          <pc:sldMk cId="2518889896" sldId="265"/>
        </pc:sldMkLst>
        <pc:spChg chg="mod">
          <ac:chgData name="박범도" userId="c07f2333-b91b-4d2d-b837-868ab01b1a8a" providerId="ADAL" clId="{AB50886A-6D56-4AD3-AA8F-3E3269A6630F}" dt="2025-02-13T08:16:03.670" v="4741" actId="207"/>
          <ac:spMkLst>
            <pc:docMk/>
            <pc:sldMk cId="2518889896" sldId="265"/>
            <ac:spMk id="7" creationId="{3E74B49A-284D-3680-83DA-A211C218E97D}"/>
          </ac:spMkLst>
        </pc:spChg>
        <pc:spChg chg="mod ord">
          <ac:chgData name="박범도" userId="c07f2333-b91b-4d2d-b837-868ab01b1a8a" providerId="ADAL" clId="{AB50886A-6D56-4AD3-AA8F-3E3269A6630F}" dt="2025-02-13T08:25:06.562" v="4907" actId="403"/>
          <ac:spMkLst>
            <pc:docMk/>
            <pc:sldMk cId="2518889896" sldId="265"/>
            <ac:spMk id="8" creationId="{30E2332C-8DE0-AF3A-AF8F-BF41A2FA44FD}"/>
          </ac:spMkLst>
        </pc:spChg>
        <pc:spChg chg="add mod">
          <ac:chgData name="박범도" userId="c07f2333-b91b-4d2d-b837-868ab01b1a8a" providerId="ADAL" clId="{AB50886A-6D56-4AD3-AA8F-3E3269A6630F}" dt="2025-02-13T08:25:06.562" v="4907" actId="403"/>
          <ac:spMkLst>
            <pc:docMk/>
            <pc:sldMk cId="2518889896" sldId="265"/>
            <ac:spMk id="11" creationId="{F446DEBE-01A9-1048-C51A-36B21BDC78D6}"/>
          </ac:spMkLst>
        </pc:spChg>
        <pc:spChg chg="add mod">
          <ac:chgData name="박범도" userId="c07f2333-b91b-4d2d-b837-868ab01b1a8a" providerId="ADAL" clId="{AB50886A-6D56-4AD3-AA8F-3E3269A6630F}" dt="2025-02-13T08:25:06.562" v="4907" actId="403"/>
          <ac:spMkLst>
            <pc:docMk/>
            <pc:sldMk cId="2518889896" sldId="265"/>
            <ac:spMk id="12" creationId="{D718ED65-7A49-AA27-7C07-FF567273156F}"/>
          </ac:spMkLst>
        </pc:spChg>
        <pc:spChg chg="add mod">
          <ac:chgData name="박범도" userId="c07f2333-b91b-4d2d-b837-868ab01b1a8a" providerId="ADAL" clId="{AB50886A-6D56-4AD3-AA8F-3E3269A6630F}" dt="2025-02-13T08:25:06.562" v="4907" actId="403"/>
          <ac:spMkLst>
            <pc:docMk/>
            <pc:sldMk cId="2518889896" sldId="265"/>
            <ac:spMk id="13" creationId="{6EC68C4E-0896-B97C-26CC-616A53BEE9C3}"/>
          </ac:spMkLst>
        </pc:spChg>
        <pc:spChg chg="add mod">
          <ac:chgData name="박범도" userId="c07f2333-b91b-4d2d-b837-868ab01b1a8a" providerId="ADAL" clId="{AB50886A-6D56-4AD3-AA8F-3E3269A6630F}" dt="2025-02-13T08:16:09.682" v="4742" actId="207"/>
          <ac:spMkLst>
            <pc:docMk/>
            <pc:sldMk cId="2518889896" sldId="265"/>
            <ac:spMk id="15" creationId="{AC52C2B6-56C1-D41E-4341-7F5F96E8EBCE}"/>
          </ac:spMkLst>
        </pc:spChg>
        <pc:spChg chg="add mod">
          <ac:chgData name="박범도" userId="c07f2333-b91b-4d2d-b837-868ab01b1a8a" providerId="ADAL" clId="{AB50886A-6D56-4AD3-AA8F-3E3269A6630F}" dt="2025-02-13T08:03:02.850" v="3658" actId="1076"/>
          <ac:spMkLst>
            <pc:docMk/>
            <pc:sldMk cId="2518889896" sldId="265"/>
            <ac:spMk id="16" creationId="{C098293D-D9AA-2053-33B5-432E997B42A4}"/>
          </ac:spMkLst>
        </pc:spChg>
        <pc:spChg chg="add del">
          <ac:chgData name="박범도" userId="c07f2333-b91b-4d2d-b837-868ab01b1a8a" providerId="ADAL" clId="{AB50886A-6D56-4AD3-AA8F-3E3269A6630F}" dt="2025-02-13T07:40:30.614" v="2170" actId="22"/>
          <ac:spMkLst>
            <pc:docMk/>
            <pc:sldMk cId="2518889896" sldId="265"/>
            <ac:spMk id="18" creationId="{F1B3EAC8-92B7-5DA6-BDD9-6FFF8A5BA25B}"/>
          </ac:spMkLst>
        </pc:spChg>
        <pc:spChg chg="add mod">
          <ac:chgData name="박범도" userId="c07f2333-b91b-4d2d-b837-868ab01b1a8a" providerId="ADAL" clId="{AB50886A-6D56-4AD3-AA8F-3E3269A6630F}" dt="2025-02-13T08:25:30.556" v="4909" actId="207"/>
          <ac:spMkLst>
            <pc:docMk/>
            <pc:sldMk cId="2518889896" sldId="265"/>
            <ac:spMk id="20" creationId="{08528ACD-5C89-8C6A-A41B-2C4ECC0B8514}"/>
          </ac:spMkLst>
        </pc:spChg>
        <pc:picChg chg="mod">
          <ac:chgData name="박범도" userId="c07f2333-b91b-4d2d-b837-868ab01b1a8a" providerId="ADAL" clId="{AB50886A-6D56-4AD3-AA8F-3E3269A6630F}" dt="2025-02-13T07:35:07.229" v="1754" actId="1076"/>
          <ac:picMkLst>
            <pc:docMk/>
            <pc:sldMk cId="2518889896" sldId="265"/>
            <ac:picMk id="5" creationId="{CA21AEDD-6C33-C0AF-CCFD-5B0F929BCD06}"/>
          </ac:picMkLst>
        </pc:picChg>
        <pc:picChg chg="add mod">
          <ac:chgData name="박범도" userId="c07f2333-b91b-4d2d-b837-868ab01b1a8a" providerId="ADAL" clId="{AB50886A-6D56-4AD3-AA8F-3E3269A6630F}" dt="2025-02-13T07:38:22.083" v="1956" actId="1076"/>
          <ac:picMkLst>
            <pc:docMk/>
            <pc:sldMk cId="2518889896" sldId="265"/>
            <ac:picMk id="10" creationId="{C565C32A-E1FE-2FAD-7766-C1279300352B}"/>
          </ac:picMkLst>
        </pc:picChg>
      </pc:sldChg>
      <pc:sldChg chg="addSp delSp modSp add mod delAnim modAnim">
        <pc:chgData name="박범도" userId="c07f2333-b91b-4d2d-b837-868ab01b1a8a" providerId="ADAL" clId="{AB50886A-6D56-4AD3-AA8F-3E3269A6630F}" dt="2025-02-13T09:31:19.821" v="5534" actId="113"/>
        <pc:sldMkLst>
          <pc:docMk/>
          <pc:sldMk cId="2404969600" sldId="266"/>
        </pc:sldMkLst>
        <pc:spChg chg="mod">
          <ac:chgData name="박범도" userId="c07f2333-b91b-4d2d-b837-868ab01b1a8a" providerId="ADAL" clId="{AB50886A-6D56-4AD3-AA8F-3E3269A6630F}" dt="2025-02-13T07:43:38.201" v="2328" actId="404"/>
          <ac:spMkLst>
            <pc:docMk/>
            <pc:sldMk cId="2404969600" sldId="266"/>
            <ac:spMk id="7" creationId="{E71A360C-56D6-E799-FCBD-62DFBDDE927D}"/>
          </ac:spMkLst>
        </pc:spChg>
        <pc:spChg chg="del">
          <ac:chgData name="박범도" userId="c07f2333-b91b-4d2d-b837-868ab01b1a8a" providerId="ADAL" clId="{AB50886A-6D56-4AD3-AA8F-3E3269A6630F}" dt="2025-02-13T07:44:34.285" v="2355" actId="478"/>
          <ac:spMkLst>
            <pc:docMk/>
            <pc:sldMk cId="2404969600" sldId="266"/>
            <ac:spMk id="8" creationId="{09F85443-7A9A-8A21-022D-9D65CE2D708A}"/>
          </ac:spMkLst>
        </pc:spChg>
        <pc:spChg chg="del">
          <ac:chgData name="박범도" userId="c07f2333-b91b-4d2d-b837-868ab01b1a8a" providerId="ADAL" clId="{AB50886A-6D56-4AD3-AA8F-3E3269A6630F}" dt="2025-02-13T07:44:34.285" v="2355" actId="478"/>
          <ac:spMkLst>
            <pc:docMk/>
            <pc:sldMk cId="2404969600" sldId="266"/>
            <ac:spMk id="11" creationId="{7355744B-91D2-8197-3020-663F1F51222C}"/>
          </ac:spMkLst>
        </pc:spChg>
        <pc:spChg chg="del">
          <ac:chgData name="박범도" userId="c07f2333-b91b-4d2d-b837-868ab01b1a8a" providerId="ADAL" clId="{AB50886A-6D56-4AD3-AA8F-3E3269A6630F}" dt="2025-02-13T07:44:34.285" v="2355" actId="478"/>
          <ac:spMkLst>
            <pc:docMk/>
            <pc:sldMk cId="2404969600" sldId="266"/>
            <ac:spMk id="12" creationId="{1E58CA56-6CF3-2EA3-74F3-2F8245918AD6}"/>
          </ac:spMkLst>
        </pc:spChg>
        <pc:spChg chg="del">
          <ac:chgData name="박범도" userId="c07f2333-b91b-4d2d-b837-868ab01b1a8a" providerId="ADAL" clId="{AB50886A-6D56-4AD3-AA8F-3E3269A6630F}" dt="2025-02-13T07:44:34.285" v="2355" actId="478"/>
          <ac:spMkLst>
            <pc:docMk/>
            <pc:sldMk cId="2404969600" sldId="266"/>
            <ac:spMk id="13" creationId="{74C0C31E-57DE-772F-4E1C-B6DDE2CD100C}"/>
          </ac:spMkLst>
        </pc:spChg>
        <pc:spChg chg="mod">
          <ac:chgData name="박범도" userId="c07f2333-b91b-4d2d-b837-868ab01b1a8a" providerId="ADAL" clId="{AB50886A-6D56-4AD3-AA8F-3E3269A6630F}" dt="2025-02-13T08:01:42.150" v="3607" actId="5793"/>
          <ac:spMkLst>
            <pc:docMk/>
            <pc:sldMk cId="2404969600" sldId="266"/>
            <ac:spMk id="15" creationId="{5BB708A5-8B2F-8B5A-5F82-2B9BA2212247}"/>
          </ac:spMkLst>
        </pc:spChg>
        <pc:spChg chg="del mod">
          <ac:chgData name="박범도" userId="c07f2333-b91b-4d2d-b837-868ab01b1a8a" providerId="ADAL" clId="{AB50886A-6D56-4AD3-AA8F-3E3269A6630F}" dt="2025-02-13T08:03:15.675" v="3660" actId="478"/>
          <ac:spMkLst>
            <pc:docMk/>
            <pc:sldMk cId="2404969600" sldId="266"/>
            <ac:spMk id="16" creationId="{8831E15D-B9C0-1454-EFC3-2CB3879FC7A7}"/>
          </ac:spMkLst>
        </pc:spChg>
        <pc:spChg chg="add del">
          <ac:chgData name="박범도" userId="c07f2333-b91b-4d2d-b837-868ab01b1a8a" providerId="ADAL" clId="{AB50886A-6D56-4AD3-AA8F-3E3269A6630F}" dt="2025-02-13T07:52:04.933" v="2875" actId="22"/>
          <ac:spMkLst>
            <pc:docMk/>
            <pc:sldMk cId="2404969600" sldId="266"/>
            <ac:spMk id="17" creationId="{DB2CB322-1552-5191-ACD8-B6D748873C40}"/>
          </ac:spMkLst>
        </pc:spChg>
        <pc:spChg chg="add mod">
          <ac:chgData name="박범도" userId="c07f2333-b91b-4d2d-b837-868ab01b1a8a" providerId="ADAL" clId="{AB50886A-6D56-4AD3-AA8F-3E3269A6630F}" dt="2025-02-13T08:08:16.916" v="3707" actId="948"/>
          <ac:spMkLst>
            <pc:docMk/>
            <pc:sldMk cId="2404969600" sldId="266"/>
            <ac:spMk id="19" creationId="{75BBB847-BC0B-79F4-8489-AB11C6342702}"/>
          </ac:spMkLst>
        </pc:spChg>
        <pc:spChg chg="del mod">
          <ac:chgData name="박범도" userId="c07f2333-b91b-4d2d-b837-868ab01b1a8a" providerId="ADAL" clId="{AB50886A-6D56-4AD3-AA8F-3E3269A6630F}" dt="2025-02-13T08:00:34.389" v="3602" actId="478"/>
          <ac:spMkLst>
            <pc:docMk/>
            <pc:sldMk cId="2404969600" sldId="266"/>
            <ac:spMk id="20" creationId="{6E974FF5-0E4C-232D-2EFE-9824BAD4C0B2}"/>
          </ac:spMkLst>
        </pc:spChg>
        <pc:spChg chg="add mod">
          <ac:chgData name="박범도" userId="c07f2333-b91b-4d2d-b837-868ab01b1a8a" providerId="ADAL" clId="{AB50886A-6D56-4AD3-AA8F-3E3269A6630F}" dt="2025-02-13T07:58:03.018" v="3375"/>
          <ac:spMkLst>
            <pc:docMk/>
            <pc:sldMk cId="2404969600" sldId="266"/>
            <ac:spMk id="21" creationId="{FBD9C14D-C3DB-0EB6-3C45-4E4A8FA36188}"/>
          </ac:spMkLst>
        </pc:spChg>
        <pc:spChg chg="add mod ord">
          <ac:chgData name="박범도" userId="c07f2333-b91b-4d2d-b837-868ab01b1a8a" providerId="ADAL" clId="{AB50886A-6D56-4AD3-AA8F-3E3269A6630F}" dt="2025-02-13T09:17:22.430" v="5016" actId="171"/>
          <ac:spMkLst>
            <pc:docMk/>
            <pc:sldMk cId="2404969600" sldId="266"/>
            <ac:spMk id="25" creationId="{8DB8F26F-A462-8727-38D3-243039983A2F}"/>
          </ac:spMkLst>
        </pc:spChg>
        <pc:spChg chg="add mod">
          <ac:chgData name="박범도" userId="c07f2333-b91b-4d2d-b837-868ab01b1a8a" providerId="ADAL" clId="{AB50886A-6D56-4AD3-AA8F-3E3269A6630F}" dt="2025-02-13T09:31:19.821" v="5534" actId="113"/>
          <ac:spMkLst>
            <pc:docMk/>
            <pc:sldMk cId="2404969600" sldId="266"/>
            <ac:spMk id="34" creationId="{FF7BABD6-7933-0087-3170-D647FD0F265A}"/>
          </ac:spMkLst>
        </pc:spChg>
        <pc:spChg chg="add mod">
          <ac:chgData name="박범도" userId="c07f2333-b91b-4d2d-b837-868ab01b1a8a" providerId="ADAL" clId="{AB50886A-6D56-4AD3-AA8F-3E3269A6630F}" dt="2025-02-13T09:31:19.821" v="5534" actId="113"/>
          <ac:spMkLst>
            <pc:docMk/>
            <pc:sldMk cId="2404969600" sldId="266"/>
            <ac:spMk id="35" creationId="{0022CA36-ACF2-854D-978F-6425279FEFD1}"/>
          </ac:spMkLst>
        </pc:spChg>
        <pc:spChg chg="add mod">
          <ac:chgData name="박범도" userId="c07f2333-b91b-4d2d-b837-868ab01b1a8a" providerId="ADAL" clId="{AB50886A-6D56-4AD3-AA8F-3E3269A6630F}" dt="2025-02-13T09:31:19.821" v="5534" actId="113"/>
          <ac:spMkLst>
            <pc:docMk/>
            <pc:sldMk cId="2404969600" sldId="266"/>
            <ac:spMk id="36" creationId="{F27BB0F3-EA60-744D-97CE-E1D1C2040A2A}"/>
          </ac:spMkLst>
        </pc:spChg>
        <pc:spChg chg="add mod">
          <ac:chgData name="박범도" userId="c07f2333-b91b-4d2d-b837-868ab01b1a8a" providerId="ADAL" clId="{AB50886A-6D56-4AD3-AA8F-3E3269A6630F}" dt="2025-02-13T09:31:19.821" v="5534" actId="113"/>
          <ac:spMkLst>
            <pc:docMk/>
            <pc:sldMk cId="2404969600" sldId="266"/>
            <ac:spMk id="37" creationId="{FF2A24ED-A5CC-5A7A-D7E8-85B87927DF29}"/>
          </ac:spMkLst>
        </pc:spChg>
        <pc:spChg chg="add mod">
          <ac:chgData name="박범도" userId="c07f2333-b91b-4d2d-b837-868ab01b1a8a" providerId="ADAL" clId="{AB50886A-6D56-4AD3-AA8F-3E3269A6630F}" dt="2025-02-13T08:00:23.105" v="3596" actId="20577"/>
          <ac:spMkLst>
            <pc:docMk/>
            <pc:sldMk cId="2404969600" sldId="266"/>
            <ac:spMk id="38" creationId="{3156C900-71F8-7F4D-B8EB-F089F0886BC3}"/>
          </ac:spMkLst>
        </pc:spChg>
        <pc:spChg chg="add del mod">
          <ac:chgData name="박범도" userId="c07f2333-b91b-4d2d-b837-868ab01b1a8a" providerId="ADAL" clId="{AB50886A-6D56-4AD3-AA8F-3E3269A6630F}" dt="2025-02-13T08:07:17.491" v="3704" actId="478"/>
          <ac:spMkLst>
            <pc:docMk/>
            <pc:sldMk cId="2404969600" sldId="266"/>
            <ac:spMk id="39" creationId="{1D345341-8004-C7DF-9196-B610893A6113}"/>
          </ac:spMkLst>
        </pc:spChg>
        <pc:spChg chg="add mod">
          <ac:chgData name="박범도" userId="c07f2333-b91b-4d2d-b837-868ab01b1a8a" providerId="ADAL" clId="{AB50886A-6D56-4AD3-AA8F-3E3269A6630F}" dt="2025-02-13T09:12:18.095" v="5003" actId="20577"/>
          <ac:spMkLst>
            <pc:docMk/>
            <pc:sldMk cId="2404969600" sldId="266"/>
            <ac:spMk id="41" creationId="{5B9C5524-3BC4-36C5-622C-C428393664F1}"/>
          </ac:spMkLst>
        </pc:spChg>
        <pc:spChg chg="add mod">
          <ac:chgData name="박범도" userId="c07f2333-b91b-4d2d-b837-868ab01b1a8a" providerId="ADAL" clId="{AB50886A-6D56-4AD3-AA8F-3E3269A6630F}" dt="2025-02-13T08:03:15.949" v="3661"/>
          <ac:spMkLst>
            <pc:docMk/>
            <pc:sldMk cId="2404969600" sldId="266"/>
            <ac:spMk id="42" creationId="{B8BC943D-5782-41E6-A8E0-4FA55B1A9A4A}"/>
          </ac:spMkLst>
        </pc:spChg>
        <pc:spChg chg="add mod">
          <ac:chgData name="박범도" userId="c07f2333-b91b-4d2d-b837-868ab01b1a8a" providerId="ADAL" clId="{AB50886A-6D56-4AD3-AA8F-3E3269A6630F}" dt="2025-02-13T08:06:47.470" v="3688"/>
          <ac:spMkLst>
            <pc:docMk/>
            <pc:sldMk cId="2404969600" sldId="266"/>
            <ac:spMk id="43" creationId="{50C9E08B-EA74-880A-5627-713D85FDA3D3}"/>
          </ac:spMkLst>
        </pc:spChg>
        <pc:spChg chg="add del">
          <ac:chgData name="박범도" userId="c07f2333-b91b-4d2d-b837-868ab01b1a8a" providerId="ADAL" clId="{AB50886A-6D56-4AD3-AA8F-3E3269A6630F}" dt="2025-02-13T08:06:49.883" v="3691" actId="22"/>
          <ac:spMkLst>
            <pc:docMk/>
            <pc:sldMk cId="2404969600" sldId="266"/>
            <ac:spMk id="45" creationId="{5F186050-E35E-26CF-098D-4D708C0C63CF}"/>
          </ac:spMkLst>
        </pc:spChg>
        <pc:spChg chg="add mod">
          <ac:chgData name="박범도" userId="c07f2333-b91b-4d2d-b837-868ab01b1a8a" providerId="ADAL" clId="{AB50886A-6D56-4AD3-AA8F-3E3269A6630F}" dt="2025-02-13T08:25:38.839" v="4910" actId="113"/>
          <ac:spMkLst>
            <pc:docMk/>
            <pc:sldMk cId="2404969600" sldId="266"/>
            <ac:spMk id="46" creationId="{82AE59C3-574F-13C7-9F7E-A94EE220B21B}"/>
          </ac:spMkLst>
        </pc:spChg>
        <pc:picChg chg="add del">
          <ac:chgData name="박범도" userId="c07f2333-b91b-4d2d-b837-868ab01b1a8a" providerId="ADAL" clId="{AB50886A-6D56-4AD3-AA8F-3E3269A6630F}" dt="2025-02-13T07:44:29.402" v="2354" actId="478"/>
          <ac:picMkLst>
            <pc:docMk/>
            <pc:sldMk cId="2404969600" sldId="266"/>
            <ac:picMk id="5" creationId="{1CD99A50-C72C-8760-3264-43822F46C4F9}"/>
          </ac:picMkLst>
        </pc:picChg>
        <pc:picChg chg="add mod">
          <ac:chgData name="박범도" userId="c07f2333-b91b-4d2d-b837-868ab01b1a8a" providerId="ADAL" clId="{AB50886A-6D56-4AD3-AA8F-3E3269A6630F}" dt="2025-02-13T07:51:59.648" v="2869" actId="1076"/>
          <ac:picMkLst>
            <pc:docMk/>
            <pc:sldMk cId="2404969600" sldId="266"/>
            <ac:picMk id="9" creationId="{87503CC1-5553-50B2-FD7F-10B0C5E6F739}"/>
          </ac:picMkLst>
        </pc:picChg>
        <pc:picChg chg="del">
          <ac:chgData name="박범도" userId="c07f2333-b91b-4d2d-b837-868ab01b1a8a" providerId="ADAL" clId="{AB50886A-6D56-4AD3-AA8F-3E3269A6630F}" dt="2025-02-13T07:44:26.665" v="2352" actId="478"/>
          <ac:picMkLst>
            <pc:docMk/>
            <pc:sldMk cId="2404969600" sldId="266"/>
            <ac:picMk id="10" creationId="{C92FD20D-E468-A46F-9503-8285DD5DC4DF}"/>
          </ac:picMkLst>
        </pc:picChg>
        <pc:cxnChg chg="add mod">
          <ac:chgData name="박범도" userId="c07f2333-b91b-4d2d-b837-868ab01b1a8a" providerId="ADAL" clId="{AB50886A-6D56-4AD3-AA8F-3E3269A6630F}" dt="2025-02-13T07:54:41.523" v="3122" actId="208"/>
          <ac:cxnSpMkLst>
            <pc:docMk/>
            <pc:sldMk cId="2404969600" sldId="266"/>
            <ac:cxnSpMk id="23" creationId="{A9AE13CB-981F-1EEA-7190-779A14A781E3}"/>
          </ac:cxnSpMkLst>
        </pc:cxnChg>
        <pc:cxnChg chg="add del mod">
          <ac:chgData name="박범도" userId="c07f2333-b91b-4d2d-b837-868ab01b1a8a" providerId="ADAL" clId="{AB50886A-6D56-4AD3-AA8F-3E3269A6630F}" dt="2025-02-13T07:55:12.888" v="3129" actId="478"/>
          <ac:cxnSpMkLst>
            <pc:docMk/>
            <pc:sldMk cId="2404969600" sldId="266"/>
            <ac:cxnSpMk id="24" creationId="{0C1C8F13-1468-E8B6-35DD-EDFCA4E2D7FC}"/>
          </ac:cxnSpMkLst>
        </pc:cxnChg>
        <pc:cxnChg chg="add mod">
          <ac:chgData name="박범도" userId="c07f2333-b91b-4d2d-b837-868ab01b1a8a" providerId="ADAL" clId="{AB50886A-6D56-4AD3-AA8F-3E3269A6630F}" dt="2025-02-13T07:56:30.802" v="3237" actId="14100"/>
          <ac:cxnSpMkLst>
            <pc:docMk/>
            <pc:sldMk cId="2404969600" sldId="266"/>
            <ac:cxnSpMk id="26" creationId="{BA22A9A7-5000-A755-8B53-87577129E6CE}"/>
          </ac:cxnSpMkLst>
        </pc:cxnChg>
      </pc:sldChg>
      <pc:sldChg chg="delSp modSp add mod">
        <pc:chgData name="박범도" userId="c07f2333-b91b-4d2d-b837-868ab01b1a8a" providerId="ADAL" clId="{AB50886A-6D56-4AD3-AA8F-3E3269A6630F}" dt="2025-02-13T08:23:58.172" v="4896" actId="20577"/>
        <pc:sldMkLst>
          <pc:docMk/>
          <pc:sldMk cId="3562393334" sldId="267"/>
        </pc:sldMkLst>
        <pc:spChg chg="mod">
          <ac:chgData name="박범도" userId="c07f2333-b91b-4d2d-b837-868ab01b1a8a" providerId="ADAL" clId="{AB50886A-6D56-4AD3-AA8F-3E3269A6630F}" dt="2025-02-13T08:10:50.983" v="3719" actId="14100"/>
          <ac:spMkLst>
            <pc:docMk/>
            <pc:sldMk cId="3562393334" sldId="267"/>
            <ac:spMk id="7" creationId="{DA0F07DB-DA03-F54D-1228-650ACA4F8128}"/>
          </ac:spMkLst>
        </pc:spChg>
        <pc:spChg chg="del">
          <ac:chgData name="박범도" userId="c07f2333-b91b-4d2d-b837-868ab01b1a8a" providerId="ADAL" clId="{AB50886A-6D56-4AD3-AA8F-3E3269A6630F}" dt="2025-02-13T08:11:17.049" v="3721" actId="478"/>
          <ac:spMkLst>
            <pc:docMk/>
            <pc:sldMk cId="3562393334" sldId="267"/>
            <ac:spMk id="8" creationId="{055B910E-A250-5272-EBDB-D1E806D811CC}"/>
          </ac:spMkLst>
        </pc:spChg>
        <pc:spChg chg="mod">
          <ac:chgData name="박범도" userId="c07f2333-b91b-4d2d-b837-868ab01b1a8a" providerId="ADAL" clId="{AB50886A-6D56-4AD3-AA8F-3E3269A6630F}" dt="2025-02-13T08:23:58.172" v="4896" actId="20577"/>
          <ac:spMkLst>
            <pc:docMk/>
            <pc:sldMk cId="3562393334" sldId="267"/>
            <ac:spMk id="9" creationId="{26742582-20A1-EEA5-A57B-31D1DCB60F9A}"/>
          </ac:spMkLst>
        </pc:spChg>
        <pc:spChg chg="del">
          <ac:chgData name="박범도" userId="c07f2333-b91b-4d2d-b837-868ab01b1a8a" providerId="ADAL" clId="{AB50886A-6D56-4AD3-AA8F-3E3269A6630F}" dt="2025-02-13T08:11:17.049" v="3721" actId="478"/>
          <ac:spMkLst>
            <pc:docMk/>
            <pc:sldMk cId="3562393334" sldId="267"/>
            <ac:spMk id="11" creationId="{A8C8DE33-DC63-4D8E-9FB0-5FDBF432726B}"/>
          </ac:spMkLst>
        </pc:spChg>
        <pc:spChg chg="del">
          <ac:chgData name="박범도" userId="c07f2333-b91b-4d2d-b837-868ab01b1a8a" providerId="ADAL" clId="{AB50886A-6D56-4AD3-AA8F-3E3269A6630F}" dt="2025-02-13T08:11:17.049" v="3721" actId="478"/>
          <ac:spMkLst>
            <pc:docMk/>
            <pc:sldMk cId="3562393334" sldId="267"/>
            <ac:spMk id="12" creationId="{160B3D65-9303-3459-A612-EA6CE5E614A5}"/>
          </ac:spMkLst>
        </pc:spChg>
        <pc:spChg chg="del">
          <ac:chgData name="박범도" userId="c07f2333-b91b-4d2d-b837-868ab01b1a8a" providerId="ADAL" clId="{AB50886A-6D56-4AD3-AA8F-3E3269A6630F}" dt="2025-02-13T08:11:17.049" v="3721" actId="478"/>
          <ac:spMkLst>
            <pc:docMk/>
            <pc:sldMk cId="3562393334" sldId="267"/>
            <ac:spMk id="13" creationId="{DC3434C7-6415-F0F8-0A5B-E7638DA970F3}"/>
          </ac:spMkLst>
        </pc:spChg>
        <pc:picChg chg="del">
          <ac:chgData name="박범도" userId="c07f2333-b91b-4d2d-b837-868ab01b1a8a" providerId="ADAL" clId="{AB50886A-6D56-4AD3-AA8F-3E3269A6630F}" dt="2025-02-13T08:11:12.498" v="3720" actId="478"/>
          <ac:picMkLst>
            <pc:docMk/>
            <pc:sldMk cId="3562393334" sldId="267"/>
            <ac:picMk id="10" creationId="{9BB13CDB-2F67-0285-2832-1854CABC50F4}"/>
          </ac:picMkLst>
        </pc:picChg>
      </pc:sldChg>
      <pc:sldChg chg="addSp delSp modSp add mod">
        <pc:chgData name="박범도" userId="c07f2333-b91b-4d2d-b837-868ab01b1a8a" providerId="ADAL" clId="{AB50886A-6D56-4AD3-AA8F-3E3269A6630F}" dt="2025-02-13T09:31:04.416" v="5530" actId="1036"/>
        <pc:sldMkLst>
          <pc:docMk/>
          <pc:sldMk cId="3784309906" sldId="268"/>
        </pc:sldMkLst>
        <pc:spChg chg="mod">
          <ac:chgData name="박범도" userId="c07f2333-b91b-4d2d-b837-868ab01b1a8a" providerId="ADAL" clId="{AB50886A-6D56-4AD3-AA8F-3E3269A6630F}" dt="2025-02-13T09:26:52.933" v="5514" actId="20577"/>
          <ac:spMkLst>
            <pc:docMk/>
            <pc:sldMk cId="3784309906" sldId="268"/>
            <ac:spMk id="7" creationId="{6870F91C-B531-6E3E-9E3A-2ADA310E7349}"/>
          </ac:spMkLst>
        </pc:spChg>
        <pc:spChg chg="add del">
          <ac:chgData name="박범도" userId="c07f2333-b91b-4d2d-b837-868ab01b1a8a" providerId="ADAL" clId="{AB50886A-6D56-4AD3-AA8F-3E3269A6630F}" dt="2025-02-13T09:17:31.570" v="5020" actId="22"/>
          <ac:spMkLst>
            <pc:docMk/>
            <pc:sldMk cId="3784309906" sldId="268"/>
            <ac:spMk id="9" creationId="{227B9D11-7C3F-A31D-067C-A7F7CFA266C8}"/>
          </ac:spMkLst>
        </pc:spChg>
        <pc:spChg chg="add mod">
          <ac:chgData name="박범도" userId="c07f2333-b91b-4d2d-b837-868ab01b1a8a" providerId="ADAL" clId="{AB50886A-6D56-4AD3-AA8F-3E3269A6630F}" dt="2025-02-13T09:26:17.225" v="5509" actId="1076"/>
          <ac:spMkLst>
            <pc:docMk/>
            <pc:sldMk cId="3784309906" sldId="268"/>
            <ac:spMk id="11" creationId="{A8A49D30-9C22-3D24-0DA0-8A740D0716C6}"/>
          </ac:spMkLst>
        </pc:spChg>
        <pc:spChg chg="add mod">
          <ac:chgData name="박범도" userId="c07f2333-b91b-4d2d-b837-868ab01b1a8a" providerId="ADAL" clId="{AB50886A-6D56-4AD3-AA8F-3E3269A6630F}" dt="2025-02-13T09:31:04.416" v="5530" actId="1036"/>
          <ac:spMkLst>
            <pc:docMk/>
            <pc:sldMk cId="3784309906" sldId="268"/>
            <ac:spMk id="13" creationId="{7E778572-03DB-470B-C8A7-4C1DA944A184}"/>
          </ac:spMkLst>
        </pc:spChg>
        <pc:spChg chg="add mod">
          <ac:chgData name="박범도" userId="c07f2333-b91b-4d2d-b837-868ab01b1a8a" providerId="ADAL" clId="{AB50886A-6D56-4AD3-AA8F-3E3269A6630F}" dt="2025-02-13T09:31:04.416" v="5530" actId="1036"/>
          <ac:spMkLst>
            <pc:docMk/>
            <pc:sldMk cId="3784309906" sldId="268"/>
            <ac:spMk id="14" creationId="{8081549C-B322-E86E-0602-674BD2F2EEC5}"/>
          </ac:spMkLst>
        </pc:spChg>
        <pc:spChg chg="mod">
          <ac:chgData name="박범도" userId="c07f2333-b91b-4d2d-b837-868ab01b1a8a" providerId="ADAL" clId="{AB50886A-6D56-4AD3-AA8F-3E3269A6630F}" dt="2025-02-13T08:30:03.371" v="4932" actId="207"/>
          <ac:spMkLst>
            <pc:docMk/>
            <pc:sldMk cId="3784309906" sldId="268"/>
            <ac:spMk id="15" creationId="{E10EAE99-B23F-80C2-CBD0-2605E15A43B5}"/>
          </ac:spMkLst>
        </pc:spChg>
        <pc:spChg chg="add mod">
          <ac:chgData name="박범도" userId="c07f2333-b91b-4d2d-b837-868ab01b1a8a" providerId="ADAL" clId="{AB50886A-6D56-4AD3-AA8F-3E3269A6630F}" dt="2025-02-13T09:31:04.416" v="5530" actId="1036"/>
          <ac:spMkLst>
            <pc:docMk/>
            <pc:sldMk cId="3784309906" sldId="268"/>
            <ac:spMk id="17" creationId="{59A8724C-AC46-F672-F735-8FD935B964A9}"/>
          </ac:spMkLst>
        </pc:spChg>
        <pc:spChg chg="mod">
          <ac:chgData name="박범도" userId="c07f2333-b91b-4d2d-b837-868ab01b1a8a" providerId="ADAL" clId="{AB50886A-6D56-4AD3-AA8F-3E3269A6630F}" dt="2025-02-13T08:28:59.277" v="4925" actId="1076"/>
          <ac:spMkLst>
            <pc:docMk/>
            <pc:sldMk cId="3784309906" sldId="268"/>
            <ac:spMk id="20" creationId="{DA78168A-92EB-5F12-1D96-A56807641DAB}"/>
          </ac:spMkLst>
        </pc:spChg>
        <pc:spChg chg="add mod">
          <ac:chgData name="박범도" userId="c07f2333-b91b-4d2d-b837-868ab01b1a8a" providerId="ADAL" clId="{AB50886A-6D56-4AD3-AA8F-3E3269A6630F}" dt="2025-02-13T09:31:04.416" v="5530" actId="1036"/>
          <ac:spMkLst>
            <pc:docMk/>
            <pc:sldMk cId="3784309906" sldId="268"/>
            <ac:spMk id="21" creationId="{AFB10261-3458-E6D9-5EC2-A7B75384568E}"/>
          </ac:spMkLst>
        </pc:spChg>
        <pc:spChg chg="add mod">
          <ac:chgData name="박범도" userId="c07f2333-b91b-4d2d-b837-868ab01b1a8a" providerId="ADAL" clId="{AB50886A-6D56-4AD3-AA8F-3E3269A6630F}" dt="2025-02-13T09:31:04.416" v="5530" actId="1036"/>
          <ac:spMkLst>
            <pc:docMk/>
            <pc:sldMk cId="3784309906" sldId="268"/>
            <ac:spMk id="22" creationId="{B436CEBF-5E39-B8F1-B06A-DE91C52B4CBE}"/>
          </ac:spMkLst>
        </pc:spChg>
        <pc:spChg chg="add mod">
          <ac:chgData name="박범도" userId="c07f2333-b91b-4d2d-b837-868ab01b1a8a" providerId="ADAL" clId="{AB50886A-6D56-4AD3-AA8F-3E3269A6630F}" dt="2025-02-13T09:31:04.416" v="5530" actId="1036"/>
          <ac:spMkLst>
            <pc:docMk/>
            <pc:sldMk cId="3784309906" sldId="268"/>
            <ac:spMk id="23" creationId="{2D7D0F22-A812-C189-D81B-1E705847E511}"/>
          </ac:spMkLst>
        </pc:spChg>
        <pc:spChg chg="add mod">
          <ac:chgData name="박범도" userId="c07f2333-b91b-4d2d-b837-868ab01b1a8a" providerId="ADAL" clId="{AB50886A-6D56-4AD3-AA8F-3E3269A6630F}" dt="2025-02-13T09:31:04.416" v="5530" actId="1036"/>
          <ac:spMkLst>
            <pc:docMk/>
            <pc:sldMk cId="3784309906" sldId="268"/>
            <ac:spMk id="24" creationId="{807F77C0-548A-E899-60EB-3E0B44F28F58}"/>
          </ac:spMkLst>
        </pc:spChg>
        <pc:picChg chg="mod">
          <ac:chgData name="박범도" userId="c07f2333-b91b-4d2d-b837-868ab01b1a8a" providerId="ADAL" clId="{AB50886A-6D56-4AD3-AA8F-3E3269A6630F}" dt="2025-02-13T09:25:44.740" v="5505" actId="1076"/>
          <ac:picMkLst>
            <pc:docMk/>
            <pc:sldMk cId="3784309906" sldId="268"/>
            <ac:picMk id="4" creationId="{9932955D-1AA6-7564-C3E7-143DFF370B7B}"/>
          </ac:picMkLst>
        </pc:picChg>
        <pc:picChg chg="mod">
          <ac:chgData name="박범도" userId="c07f2333-b91b-4d2d-b837-868ab01b1a8a" providerId="ADAL" clId="{AB50886A-6D56-4AD3-AA8F-3E3269A6630F}" dt="2025-02-13T09:20:36.144" v="5140" actId="1076"/>
          <ac:picMkLst>
            <pc:docMk/>
            <pc:sldMk cId="3784309906" sldId="268"/>
            <ac:picMk id="5" creationId="{CD098AF9-C37B-785F-07C5-7481039F6AEB}"/>
          </ac:picMkLst>
        </pc:picChg>
        <pc:picChg chg="add mod">
          <ac:chgData name="박범도" userId="c07f2333-b91b-4d2d-b837-868ab01b1a8a" providerId="ADAL" clId="{AB50886A-6D56-4AD3-AA8F-3E3269A6630F}" dt="2025-02-13T09:31:04.416" v="5530" actId="1036"/>
          <ac:picMkLst>
            <pc:docMk/>
            <pc:sldMk cId="3784309906" sldId="268"/>
            <ac:picMk id="12" creationId="{665719E8-6FE9-1B78-803E-848634555F8C}"/>
          </ac:picMkLst>
        </pc:picChg>
        <pc:cxnChg chg="add mod">
          <ac:chgData name="박범도" userId="c07f2333-b91b-4d2d-b837-868ab01b1a8a" providerId="ADAL" clId="{AB50886A-6D56-4AD3-AA8F-3E3269A6630F}" dt="2025-02-13T09:31:04.416" v="5530" actId="1036"/>
          <ac:cxnSpMkLst>
            <pc:docMk/>
            <pc:sldMk cId="3784309906" sldId="268"/>
            <ac:cxnSpMk id="18" creationId="{BCAD08DD-7AD0-502C-1403-A80C88964D7E}"/>
          </ac:cxnSpMkLst>
        </pc:cxnChg>
        <pc:cxnChg chg="add mod">
          <ac:chgData name="박범도" userId="c07f2333-b91b-4d2d-b837-868ab01b1a8a" providerId="ADAL" clId="{AB50886A-6D56-4AD3-AA8F-3E3269A6630F}" dt="2025-02-13T09:31:04.416" v="5530" actId="1036"/>
          <ac:cxnSpMkLst>
            <pc:docMk/>
            <pc:sldMk cId="3784309906" sldId="268"/>
            <ac:cxnSpMk id="19" creationId="{AC2765F8-5DCD-A148-ABA3-6393A6809811}"/>
          </ac:cxnSpMkLst>
        </pc:cxnChg>
      </pc:sldChg>
      <pc:sldMasterChg chg="addSp delSp modSp mod">
        <pc:chgData name="박범도" userId="c07f2333-b91b-4d2d-b837-868ab01b1a8a" providerId="ADAL" clId="{AB50886A-6D56-4AD3-AA8F-3E3269A6630F}" dt="2025-02-13T07:07:39.776" v="1541" actId="478"/>
        <pc:sldMasterMkLst>
          <pc:docMk/>
          <pc:sldMasterMk cId="0" sldId="2147483648"/>
        </pc:sldMasterMkLst>
        <pc:spChg chg="add del">
          <ac:chgData name="박범도" userId="c07f2333-b91b-4d2d-b837-868ab01b1a8a" providerId="ADAL" clId="{AB50886A-6D56-4AD3-AA8F-3E3269A6630F}" dt="2025-02-13T06:55:51.839" v="1328" actId="478"/>
          <ac:spMkLst>
            <pc:docMk/>
            <pc:sldMasterMk cId="0" sldId="2147483648"/>
            <ac:spMk id="2" creationId="{00000000-0000-0000-0000-000000000000}"/>
          </ac:spMkLst>
        </pc:spChg>
        <pc:spChg chg="add del">
          <ac:chgData name="박범도" userId="c07f2333-b91b-4d2d-b837-868ab01b1a8a" providerId="ADAL" clId="{AB50886A-6D56-4AD3-AA8F-3E3269A6630F}" dt="2025-02-13T06:55:51.839" v="1328" actId="478"/>
          <ac:spMkLst>
            <pc:docMk/>
            <pc:sldMasterMk cId="0" sldId="2147483648"/>
            <ac:spMk id="3" creationId="{00000000-0000-0000-0000-000000000000}"/>
          </ac:spMkLst>
        </pc:spChg>
        <pc:spChg chg="add del">
          <ac:chgData name="박범도" userId="c07f2333-b91b-4d2d-b837-868ab01b1a8a" providerId="ADAL" clId="{AB50886A-6D56-4AD3-AA8F-3E3269A6630F}" dt="2025-02-13T06:55:51.839" v="1328" actId="478"/>
          <ac:spMkLst>
            <pc:docMk/>
            <pc:sldMasterMk cId="0" sldId="2147483648"/>
            <ac:spMk id="4" creationId="{00000000-0000-0000-0000-000000000000}"/>
          </ac:spMkLst>
        </pc:spChg>
        <pc:spChg chg="add del">
          <ac:chgData name="박범도" userId="c07f2333-b91b-4d2d-b837-868ab01b1a8a" providerId="ADAL" clId="{AB50886A-6D56-4AD3-AA8F-3E3269A6630F}" dt="2025-02-13T06:55:51.839" v="1328" actId="478"/>
          <ac:spMkLst>
            <pc:docMk/>
            <pc:sldMasterMk cId="0" sldId="2147483648"/>
            <ac:spMk id="5" creationId="{00000000-0000-0000-0000-000000000000}"/>
          </ac:spMkLst>
        </pc:spChg>
        <pc:spChg chg="add del mod">
          <ac:chgData name="박범도" userId="c07f2333-b91b-4d2d-b837-868ab01b1a8a" providerId="ADAL" clId="{AB50886A-6D56-4AD3-AA8F-3E3269A6630F}" dt="2025-02-13T07:06:35.003" v="1518" actId="478"/>
          <ac:spMkLst>
            <pc:docMk/>
            <pc:sldMasterMk cId="0" sldId="2147483648"/>
            <ac:spMk id="6" creationId="{00000000-0000-0000-0000-000000000000}"/>
          </ac:spMkLst>
        </pc:spChg>
        <pc:spChg chg="add del mod">
          <ac:chgData name="박범도" userId="c07f2333-b91b-4d2d-b837-868ab01b1a8a" providerId="ADAL" clId="{AB50886A-6D56-4AD3-AA8F-3E3269A6630F}" dt="2025-02-13T07:06:46.015" v="1530" actId="478"/>
          <ac:spMkLst>
            <pc:docMk/>
            <pc:sldMasterMk cId="0" sldId="2147483648"/>
            <ac:spMk id="21" creationId="{7E47F7E5-DD95-EFCE-D014-74B181F8D550}"/>
          </ac:spMkLst>
        </pc:spChg>
        <pc:spChg chg="add del mod">
          <ac:chgData name="박범도" userId="c07f2333-b91b-4d2d-b837-868ab01b1a8a" providerId="ADAL" clId="{AB50886A-6D56-4AD3-AA8F-3E3269A6630F}" dt="2025-02-13T07:06:40.520" v="1523" actId="478"/>
          <ac:spMkLst>
            <pc:docMk/>
            <pc:sldMasterMk cId="0" sldId="2147483648"/>
            <ac:spMk id="22" creationId="{A9A2128F-DD02-6DCD-3E6E-A7A034AE39D4}"/>
          </ac:spMkLst>
        </pc:spChg>
        <pc:spChg chg="add del mod">
          <ac:chgData name="박범도" userId="c07f2333-b91b-4d2d-b837-868ab01b1a8a" providerId="ADAL" clId="{AB50886A-6D56-4AD3-AA8F-3E3269A6630F}" dt="2025-02-13T07:06:38.453" v="1520" actId="478"/>
          <ac:spMkLst>
            <pc:docMk/>
            <pc:sldMasterMk cId="0" sldId="2147483648"/>
            <ac:spMk id="23" creationId="{A77BCFD8-F783-5118-6A94-138F969E7209}"/>
          </ac:spMkLst>
        </pc:spChg>
        <pc:spChg chg="add del mod">
          <ac:chgData name="박범도" userId="c07f2333-b91b-4d2d-b837-868ab01b1a8a" providerId="ADAL" clId="{AB50886A-6D56-4AD3-AA8F-3E3269A6630F}" dt="2025-02-13T07:06:52.764" v="1534" actId="478"/>
          <ac:spMkLst>
            <pc:docMk/>
            <pc:sldMasterMk cId="0" sldId="2147483648"/>
            <ac:spMk id="24" creationId="{A7B4FDAE-F203-4BA4-5237-3F6D46166479}"/>
          </ac:spMkLst>
        </pc:spChg>
        <pc:spChg chg="add del mod">
          <ac:chgData name="박범도" userId="c07f2333-b91b-4d2d-b837-868ab01b1a8a" providerId="ADAL" clId="{AB50886A-6D56-4AD3-AA8F-3E3269A6630F}" dt="2025-02-13T07:06:42.974" v="1527" actId="478"/>
          <ac:spMkLst>
            <pc:docMk/>
            <pc:sldMasterMk cId="0" sldId="2147483648"/>
            <ac:spMk id="25" creationId="{625C8923-D362-4481-D9BB-BC990B98803E}"/>
          </ac:spMkLst>
        </pc:spChg>
        <pc:picChg chg="add mod">
          <ac:chgData name="박범도" userId="c07f2333-b91b-4d2d-b837-868ab01b1a8a" providerId="ADAL" clId="{AB50886A-6D56-4AD3-AA8F-3E3269A6630F}" dt="2025-02-13T06:55:37.956" v="1325"/>
          <ac:picMkLst>
            <pc:docMk/>
            <pc:sldMasterMk cId="0" sldId="2147483648"/>
            <ac:picMk id="7" creationId="{3C6B2B98-3489-DB4C-E0C5-DFF2FC89F3FD}"/>
          </ac:picMkLst>
        </pc:picChg>
        <pc:picChg chg="add mod">
          <ac:chgData name="박범도" userId="c07f2333-b91b-4d2d-b837-868ab01b1a8a" providerId="ADAL" clId="{AB50886A-6D56-4AD3-AA8F-3E3269A6630F}" dt="2025-02-13T06:55:37.956" v="1325"/>
          <ac:picMkLst>
            <pc:docMk/>
            <pc:sldMasterMk cId="0" sldId="2147483648"/>
            <ac:picMk id="8" creationId="{08EC378B-F2D7-13EC-3F8D-76E80B7775FD}"/>
          </ac:picMkLst>
        </pc:picChg>
        <pc:picChg chg="add del mod ord">
          <ac:chgData name="박범도" userId="c07f2333-b91b-4d2d-b837-868ab01b1a8a" providerId="ADAL" clId="{AB50886A-6D56-4AD3-AA8F-3E3269A6630F}" dt="2025-02-13T06:57:54.173" v="1334" actId="21"/>
          <ac:picMkLst>
            <pc:docMk/>
            <pc:sldMasterMk cId="0" sldId="2147483648"/>
            <ac:picMk id="9" creationId="{9AD47061-4456-ED73-DE5E-7105C880FED2}"/>
          </ac:picMkLst>
        </pc:picChg>
        <pc:picChg chg="add del mod ord">
          <ac:chgData name="박범도" userId="c07f2333-b91b-4d2d-b837-868ab01b1a8a" providerId="ADAL" clId="{AB50886A-6D56-4AD3-AA8F-3E3269A6630F}" dt="2025-02-13T06:57:54.173" v="1334" actId="21"/>
          <ac:picMkLst>
            <pc:docMk/>
            <pc:sldMasterMk cId="0" sldId="2147483648"/>
            <ac:picMk id="10" creationId="{25A1C73B-25A7-2363-31EC-9A7EE50715F4}"/>
          </ac:picMkLst>
        </pc:picChg>
        <pc:picChg chg="add del mod">
          <ac:chgData name="박범도" userId="c07f2333-b91b-4d2d-b837-868ab01b1a8a" providerId="ADAL" clId="{AB50886A-6D56-4AD3-AA8F-3E3269A6630F}" dt="2025-02-13T07:06:35.003" v="1518" actId="478"/>
          <ac:picMkLst>
            <pc:docMk/>
            <pc:sldMasterMk cId="0" sldId="2147483648"/>
            <ac:picMk id="11" creationId="{4734A0B9-2E53-E574-62C0-1999D1F01741}"/>
          </ac:picMkLst>
        </pc:picChg>
        <pc:picChg chg="add del mod">
          <ac:chgData name="박범도" userId="c07f2333-b91b-4d2d-b837-868ab01b1a8a" providerId="ADAL" clId="{AB50886A-6D56-4AD3-AA8F-3E3269A6630F}" dt="2025-02-13T07:06:35.003" v="1518" actId="478"/>
          <ac:picMkLst>
            <pc:docMk/>
            <pc:sldMasterMk cId="0" sldId="2147483648"/>
            <ac:picMk id="12" creationId="{3CDC6DC5-642D-4697-246B-D77F211D308B}"/>
          </ac:picMkLst>
        </pc:picChg>
        <pc:picChg chg="del">
          <ac:chgData name="박범도" userId="c07f2333-b91b-4d2d-b837-868ab01b1a8a" providerId="ADAL" clId="{AB50886A-6D56-4AD3-AA8F-3E3269A6630F}" dt="2025-02-13T07:07:39.776" v="1541" actId="478"/>
          <ac:picMkLst>
            <pc:docMk/>
            <pc:sldMasterMk cId="0" sldId="2147483648"/>
            <ac:picMk id="13" creationId="{DA5D9724-DC2A-BB29-1190-30F3D4BDF5A9}"/>
          </ac:picMkLst>
        </pc:picChg>
        <pc:picChg chg="add del mod">
          <ac:chgData name="박범도" userId="c07f2333-b91b-4d2d-b837-868ab01b1a8a" providerId="ADAL" clId="{AB50886A-6D56-4AD3-AA8F-3E3269A6630F}" dt="2025-02-13T07:07:39.172" v="1540" actId="478"/>
          <ac:picMkLst>
            <pc:docMk/>
            <pc:sldMasterMk cId="0" sldId="2147483648"/>
            <ac:picMk id="14" creationId="{C3BC405F-F134-79FB-7873-C778330FBB18}"/>
          </ac:picMkLst>
        </pc:picChg>
        <pc:picChg chg="add del mod">
          <ac:chgData name="박범도" userId="c07f2333-b91b-4d2d-b837-868ab01b1a8a" providerId="ADAL" clId="{AB50886A-6D56-4AD3-AA8F-3E3269A6630F}" dt="2025-02-13T07:07:38.491" v="1539" actId="478"/>
          <ac:picMkLst>
            <pc:docMk/>
            <pc:sldMasterMk cId="0" sldId="2147483648"/>
            <ac:picMk id="15" creationId="{8E03A5AE-A0E2-4DE6-5404-265F53F18FB6}"/>
          </ac:picMkLst>
        </pc:picChg>
        <pc:picChg chg="add del mod">
          <ac:chgData name="박범도" userId="c07f2333-b91b-4d2d-b837-868ab01b1a8a" providerId="ADAL" clId="{AB50886A-6D56-4AD3-AA8F-3E3269A6630F}" dt="2025-02-13T07:06:38.910" v="1521" actId="478"/>
          <ac:picMkLst>
            <pc:docMk/>
            <pc:sldMasterMk cId="0" sldId="2147483648"/>
            <ac:picMk id="16" creationId="{270C9677-3039-D0C2-6AFD-322C9128A4F6}"/>
          </ac:picMkLst>
        </pc:picChg>
        <pc:picChg chg="del">
          <ac:chgData name="박범도" userId="c07f2333-b91b-4d2d-b837-868ab01b1a8a" providerId="ADAL" clId="{AB50886A-6D56-4AD3-AA8F-3E3269A6630F}" dt="2025-02-13T07:06:46.670" v="1531" actId="478"/>
          <ac:picMkLst>
            <pc:docMk/>
            <pc:sldMasterMk cId="0" sldId="2147483648"/>
            <ac:picMk id="17" creationId="{D24F826D-D195-963D-16E9-489FE166666E}"/>
          </ac:picMkLst>
        </pc:picChg>
        <pc:picChg chg="add del mod">
          <ac:chgData name="박범도" userId="c07f2333-b91b-4d2d-b837-868ab01b1a8a" providerId="ADAL" clId="{AB50886A-6D56-4AD3-AA8F-3E3269A6630F}" dt="2025-02-13T07:06:44.287" v="1529" actId="478"/>
          <ac:picMkLst>
            <pc:docMk/>
            <pc:sldMasterMk cId="0" sldId="2147483648"/>
            <ac:picMk id="18" creationId="{6343EF68-2145-46B0-2323-23D3C4FD28D6}"/>
          </ac:picMkLst>
        </pc:picChg>
        <pc:picChg chg="del">
          <ac:chgData name="박범도" userId="c07f2333-b91b-4d2d-b837-868ab01b1a8a" providerId="ADAL" clId="{AB50886A-6D56-4AD3-AA8F-3E3269A6630F}" dt="2025-02-13T07:06:40.877" v="1524" actId="478"/>
          <ac:picMkLst>
            <pc:docMk/>
            <pc:sldMasterMk cId="0" sldId="2147483648"/>
            <ac:picMk id="19" creationId="{7C46D2C0-5237-F69D-047D-9BE352A1EBA1}"/>
          </ac:picMkLst>
        </pc:picChg>
        <pc:picChg chg="del">
          <ac:chgData name="박범도" userId="c07f2333-b91b-4d2d-b837-868ab01b1a8a" providerId="ADAL" clId="{AB50886A-6D56-4AD3-AA8F-3E3269A6630F}" dt="2025-02-13T07:06:41.405" v="1525" actId="478"/>
          <ac:picMkLst>
            <pc:docMk/>
            <pc:sldMasterMk cId="0" sldId="2147483648"/>
            <ac:picMk id="20" creationId="{8687674F-7CD8-65E2-CA53-924F4339E5E6}"/>
          </ac:picMkLst>
        </pc:picChg>
        <pc:picChg chg="add mod ord">
          <ac:chgData name="박범도" userId="c07f2333-b91b-4d2d-b837-868ab01b1a8a" providerId="ADAL" clId="{AB50886A-6D56-4AD3-AA8F-3E3269A6630F}" dt="2025-02-13T07:06:55.303" v="1535" actId="166"/>
          <ac:picMkLst>
            <pc:docMk/>
            <pc:sldMasterMk cId="0" sldId="2147483648"/>
            <ac:picMk id="26" creationId="{29D36BEA-2E03-9CF2-091C-981649FCA9F5}"/>
          </ac:picMkLst>
        </pc:picChg>
        <pc:picChg chg="ord">
          <ac:chgData name="박범도" userId="c07f2333-b91b-4d2d-b837-868ab01b1a8a" providerId="ADAL" clId="{AB50886A-6D56-4AD3-AA8F-3E3269A6630F}" dt="2025-02-13T07:06:55.303" v="1535" actId="166"/>
          <ac:picMkLst>
            <pc:docMk/>
            <pc:sldMasterMk cId="0" sldId="2147483648"/>
            <ac:picMk id="27" creationId="{1278B81E-3AF9-F5EB-B030-BE4571F353E2}"/>
          </ac:picMkLst>
        </pc:picChg>
      </pc:sldMasterChg>
      <pc:sldMasterChg chg="new del mod addSldLayout delSldLayout">
        <pc:chgData name="박범도" userId="c07f2333-b91b-4d2d-b837-868ab01b1a8a" providerId="ADAL" clId="{AB50886A-6D56-4AD3-AA8F-3E3269A6630F}" dt="2025-02-13T06:56:58.358" v="1331" actId="6938"/>
        <pc:sldMasterMkLst>
          <pc:docMk/>
          <pc:sldMasterMk cId="3100803601" sldId="2147483660"/>
        </pc:sldMasterMkLst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3544687172" sldId="2147483661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3027681544" sldId="2147483662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2223914056" sldId="2147483663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2106935547" sldId="2147483664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922737553" sldId="2147483665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1944566673" sldId="2147483666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2374738638" sldId="2147483667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1802694299" sldId="2147483668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2521670537" sldId="2147483669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3176708420" sldId="2147483670"/>
          </pc:sldLayoutMkLst>
        </pc:sldLayoutChg>
        <pc:sldLayoutChg chg="new del replId">
          <pc:chgData name="박범도" userId="c07f2333-b91b-4d2d-b837-868ab01b1a8a" providerId="ADAL" clId="{AB50886A-6D56-4AD3-AA8F-3E3269A6630F}" dt="2025-02-13T06:56:58.358" v="1331" actId="6938"/>
          <pc:sldLayoutMkLst>
            <pc:docMk/>
            <pc:sldMasterMk cId="3100803601" sldId="2147483660"/>
            <pc:sldLayoutMk cId="1239154076" sldId="2147483671"/>
          </pc:sldLayoutMkLst>
        </pc:sldLayoutChg>
      </pc:sldMasterChg>
    </pc:docChg>
  </pc:docChgLst>
  <pc:docChgLst>
    <pc:chgData name="박범도" userId="S::20231977@o365.hanbat.ac.kr::c07f2333-b91b-4d2d-b837-868ab01b1a8a" providerId="AD" clId="Web-{352C3791-1CFB-BA86-EA87-BF7B1E8AE0C7}"/>
    <pc:docChg chg="modSld">
      <pc:chgData name="박범도" userId="S::20231977@o365.hanbat.ac.kr::c07f2333-b91b-4d2d-b837-868ab01b1a8a" providerId="AD" clId="Web-{352C3791-1CFB-BA86-EA87-BF7B1E8AE0C7}" dt="2025-02-13T10:50:47.298" v="0" actId="1076"/>
      <pc:docMkLst>
        <pc:docMk/>
      </pc:docMkLst>
      <pc:sldChg chg="modSp">
        <pc:chgData name="박범도" userId="S::20231977@o365.hanbat.ac.kr::c07f2333-b91b-4d2d-b837-868ab01b1a8a" providerId="AD" clId="Web-{352C3791-1CFB-BA86-EA87-BF7B1E8AE0C7}" dt="2025-02-13T10:50:47.298" v="0" actId="1076"/>
        <pc:sldMkLst>
          <pc:docMk/>
          <pc:sldMk cId="0" sldId="262"/>
        </pc:sldMkLst>
        <pc:spChg chg="mod">
          <ac:chgData name="박범도" userId="S::20231977@o365.hanbat.ac.kr::c07f2333-b91b-4d2d-b837-868ab01b1a8a" providerId="AD" clId="Web-{352C3791-1CFB-BA86-EA87-BF7B1E8AE0C7}" dt="2025-02-13T10:50:47.298" v="0" actId="1076"/>
          <ac:spMkLst>
            <pc:docMk/>
            <pc:sldMk cId="0" sldId="262"/>
            <ac:spMk id="13" creationId="{8B897A61-C7B5-F8C8-F80A-74F17289115F}"/>
          </ac:spMkLst>
        </pc:spChg>
      </pc:sldChg>
    </pc:docChg>
  </pc:docChgLst>
  <pc:docChgLst>
    <pc:chgData name="정민성" userId="S::20211897@o365.hanbat.ac.kr::21e476b9-b39c-4fd0-afba-2b695dacaa98" providerId="AD" clId="Web-{BADA30DB-8A01-A4C6-0FF3-617BEC37C38B}"/>
    <pc:docChg chg="modSld">
      <pc:chgData name="정민성" userId="S::20211897@o365.hanbat.ac.kr::21e476b9-b39c-4fd0-afba-2b695dacaa98" providerId="AD" clId="Web-{BADA30DB-8A01-A4C6-0FF3-617BEC37C38B}" dt="2025-02-13T08:02:02.434" v="70" actId="20577"/>
      <pc:docMkLst>
        <pc:docMk/>
      </pc:docMkLst>
      <pc:sldChg chg="modSp">
        <pc:chgData name="정민성" userId="S::20211897@o365.hanbat.ac.kr::21e476b9-b39c-4fd0-afba-2b695dacaa98" providerId="AD" clId="Web-{BADA30DB-8A01-A4C6-0FF3-617BEC37C38B}" dt="2025-02-13T08:02:02.434" v="70" actId="20577"/>
        <pc:sldMkLst>
          <pc:docMk/>
          <pc:sldMk cId="2518889896" sldId="265"/>
        </pc:sldMkLst>
        <pc:spChg chg="mod">
          <ac:chgData name="정민성" userId="S::20211897@o365.hanbat.ac.kr::21e476b9-b39c-4fd0-afba-2b695dacaa98" providerId="AD" clId="Web-{BADA30DB-8A01-A4C6-0FF3-617BEC37C38B}" dt="2025-02-13T08:02:02.434" v="70" actId="20577"/>
          <ac:spMkLst>
            <pc:docMk/>
            <pc:sldMk cId="2518889896" sldId="265"/>
            <ac:spMk id="15" creationId="{AC52C2B6-56C1-D41E-4341-7F5F96E8EB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E1850-0AAC-48E3-9F18-34EF0810BA7B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8F4B7-CD53-44C0-89A2-86B8BA6BB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5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8F4B7-CD53-44C0-89A2-86B8BA6BB2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1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>
            <a:extLst>
              <a:ext uri="{FF2B5EF4-FFF2-40B4-BE49-F238E27FC236}">
                <a16:creationId xmlns:a16="http://schemas.microsoft.com/office/drawing/2014/main" id="{29D36BEA-2E03-9CF2-091C-981649FCA9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18" b="-4218"/>
          <a:stretch/>
        </p:blipFill>
        <p:spPr>
          <a:xfrm>
            <a:off x="593182" y="9393918"/>
            <a:ext cx="1183217" cy="322288"/>
          </a:xfrm>
          <a:prstGeom prst="rect">
            <a:avLst/>
          </a:prstGeom>
        </p:spPr>
      </p:pic>
      <p:pic>
        <p:nvPicPr>
          <p:cNvPr id="27" name="object 6">
            <a:extLst>
              <a:ext uri="{FF2B5EF4-FFF2-40B4-BE49-F238E27FC236}">
                <a16:creationId xmlns:a16="http://schemas.microsoft.com/office/drawing/2014/main" id="{1278B81E-3AF9-F5EB-B030-BE4571F353E2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2107657" y="9417388"/>
            <a:ext cx="1774825" cy="266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43104" t="17747" r="31709" b="42253"/>
          <a:stretch/>
        </p:blipFill>
        <p:spPr>
          <a:xfrm>
            <a:off x="6934200" y="5321300"/>
            <a:ext cx="42672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920000">
            <a:off x="2882900" y="2311400"/>
            <a:ext cx="14986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80000">
            <a:off x="2679700" y="1587500"/>
            <a:ext cx="2882900" cy="2438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520000">
            <a:off x="14173200" y="2870200"/>
            <a:ext cx="16383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80000">
            <a:off x="13436600" y="2197100"/>
            <a:ext cx="1016000" cy="1066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27500" y="1968500"/>
            <a:ext cx="32131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6900" b="0" i="0" u="none" strike="noStrike" spc="-500" dirty="0">
                <a:solidFill>
                  <a:srgbClr val="5371F3"/>
                </a:solidFill>
                <a:ea typeface="Cafe24 Shiningstar"/>
              </a:rPr>
              <a:t>랩</a:t>
            </a:r>
            <a:r>
              <a:rPr lang="en-US" sz="6900" b="0" i="0" u="none" strike="noStrike" spc="-500" dirty="0">
                <a:solidFill>
                  <a:srgbClr val="5371F3"/>
                </a:solidFill>
                <a:latin typeface="Cafe24 Shiningstar"/>
              </a:rPr>
              <a:t> </a:t>
            </a:r>
            <a:r>
              <a:rPr lang="ko-KR" sz="6900" b="0" i="0" u="none" strike="noStrike" spc="-500" dirty="0">
                <a:solidFill>
                  <a:srgbClr val="5371F3"/>
                </a:solidFill>
                <a:ea typeface="Cafe24 Shiningstar"/>
              </a:rPr>
              <a:t>세미나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2800" y="3276600"/>
            <a:ext cx="141097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ea typeface="Jalnan 2"/>
              </a:rPr>
              <a:t>데이터</a:t>
            </a:r>
            <a:r>
              <a:rPr lang="en-US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latin typeface="Jalnan 2"/>
              </a:rPr>
              <a:t> </a:t>
            </a:r>
            <a:r>
              <a:rPr lang="ko-KR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ea typeface="Jalnan 2"/>
              </a:rPr>
              <a:t>분석</a:t>
            </a:r>
            <a:r>
              <a:rPr lang="en-US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latin typeface="Jalnan 2"/>
              </a:rPr>
              <a:t> </a:t>
            </a:r>
            <a:r>
              <a:rPr lang="ko-KR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ea typeface="Jalnan 2"/>
              </a:rPr>
              <a:t>준전문가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59100" y="8368597"/>
            <a:ext cx="1879600" cy="12058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sz="3100" b="0" i="0" u="none" strike="noStrike" dirty="0">
                <a:solidFill>
                  <a:srgbClr val="193B79"/>
                </a:solidFill>
                <a:ea typeface="Jalnan 2"/>
              </a:rPr>
              <a:t>정민성</a:t>
            </a:r>
          </a:p>
          <a:p>
            <a:pPr lvl="0" algn="ctr">
              <a:lnSpc>
                <a:spcPct val="150000"/>
              </a:lnSpc>
            </a:pPr>
            <a:r>
              <a:rPr lang="ko-KR" sz="3100" b="0" i="0" u="none" strike="noStrike" dirty="0">
                <a:solidFill>
                  <a:srgbClr val="193B79"/>
                </a:solidFill>
                <a:ea typeface="Jalnan 2"/>
              </a:rPr>
              <a:t>박범도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9300" y="8686800"/>
            <a:ext cx="2552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sz="2000" b="0" i="0" u="none" strike="noStrike">
                <a:solidFill>
                  <a:srgbClr val="3F73D2"/>
                </a:solidFill>
                <a:latin typeface="Jalnan 2"/>
              </a:rPr>
              <a:t>2025. 02. 13. </a:t>
            </a:r>
            <a:r>
              <a:rPr lang="ko-KR" sz="2000" b="0" i="0" u="none" strike="noStrike">
                <a:solidFill>
                  <a:srgbClr val="3F73D2"/>
                </a:solidFill>
                <a:ea typeface="Jalnan 2"/>
              </a:rPr>
              <a:t>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92450" y="749931"/>
            <a:ext cx="1955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sz="2000" b="0" i="0" u="none" strike="noStrike" dirty="0">
                <a:solidFill>
                  <a:srgbClr val="3F73D2"/>
                </a:solidFill>
                <a:latin typeface="Jalnan 2"/>
              </a:rPr>
              <a:t>3</a:t>
            </a:r>
            <a:r>
              <a:rPr lang="ko-KR" sz="2000" b="0" i="0" u="none" strike="noStrike" dirty="0">
                <a:solidFill>
                  <a:srgbClr val="3F73D2"/>
                </a:solidFill>
                <a:ea typeface="Jalnan 2"/>
              </a:rPr>
              <a:t>차</a:t>
            </a:r>
            <a:r>
              <a:rPr lang="en-US" sz="2000" b="0" i="0" u="none" strike="noStrike" dirty="0">
                <a:solidFill>
                  <a:srgbClr val="3F73D2"/>
                </a:solidFill>
                <a:latin typeface="Jalnan 2"/>
              </a:rPr>
              <a:t> </a:t>
            </a:r>
            <a:r>
              <a:rPr lang="ko-KR" sz="2000" b="0" i="0" u="none" strike="noStrike" dirty="0">
                <a:solidFill>
                  <a:srgbClr val="3F73D2"/>
                </a:solidFill>
                <a:ea typeface="Jalnan 2"/>
              </a:rPr>
              <a:t>세미나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>
            <a:extLst>
              <a:ext uri="{FF2B5EF4-FFF2-40B4-BE49-F238E27FC236}">
                <a16:creationId xmlns:a16="http://schemas.microsoft.com/office/drawing/2014/main" id="{4A58547A-BF7A-5A1F-E667-71DCEE18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381000" y="-1244600"/>
            <a:ext cx="19088100" cy="151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295900"/>
            <a:ext cx="7416800" cy="331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720000">
            <a:off x="12611100" y="2413000"/>
            <a:ext cx="3746500" cy="374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00" y="571500"/>
            <a:ext cx="7327900" cy="415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91200" y="1549400"/>
            <a:ext cx="1231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sz="3600" b="0" i="0" u="none" strike="noStrike" spc="-100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SNS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2000" y="2781300"/>
            <a:ext cx="5181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6320"/>
              </a:lnSpc>
            </a:pPr>
            <a:r>
              <a:rPr lang="ko-KR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입력해주세요</a:t>
            </a:r>
            <a:r>
              <a:rPr lang="en-US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18700" y="6324600"/>
            <a:ext cx="2908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sz="3200" b="0" i="0" u="none" strike="noStrike" spc="-100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PRIZE EVENT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4864100"/>
            <a:ext cx="7327900" cy="4152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74900" y="5854700"/>
            <a:ext cx="1625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sz="3600" b="0" i="0" u="none" strike="noStrike" spc="-100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BLOG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1500" y="558800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주간</a:t>
            </a:r>
            <a:r>
              <a:rPr lang="en-US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보고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5700" y="7086600"/>
            <a:ext cx="5181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6320"/>
              </a:lnSpc>
            </a:pPr>
            <a:r>
              <a:rPr lang="ko-KR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입력해주세요</a:t>
            </a:r>
            <a:r>
              <a:rPr lang="en-US" sz="24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33000" y="7061200"/>
            <a:ext cx="5181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632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400" b="0" i="0" u="none" strike="noStrike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400" b="0" i="0" u="none" strike="noStrike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400" b="0" i="0" u="none" strike="noStrike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입력해주세요</a:t>
            </a:r>
            <a:r>
              <a:rPr lang="en-US" sz="2400" b="0" i="0" u="none" strike="noStrike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>
            <a:extLst>
              <a:ext uri="{FF2B5EF4-FFF2-40B4-BE49-F238E27FC236}">
                <a16:creationId xmlns:a16="http://schemas.microsoft.com/office/drawing/2014/main" id="{19126A57-E348-6687-24E6-B878F509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381000" y="-1244600"/>
            <a:ext cx="19088100" cy="151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739900"/>
            <a:ext cx="5232400" cy="317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1739900"/>
            <a:ext cx="5232400" cy="317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0" y="1739900"/>
            <a:ext cx="5232400" cy="317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5308600"/>
            <a:ext cx="5232400" cy="317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5308600"/>
            <a:ext cx="5232400" cy="317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0300" y="5829300"/>
            <a:ext cx="5270500" cy="617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90700" y="2832100"/>
            <a:ext cx="330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이벤트</a:t>
            </a:r>
            <a:r>
              <a:rPr lang="en-US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기획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6200" y="3454400"/>
            <a:ext cx="417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주세요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69200" y="2832100"/>
            <a:ext cx="330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장소섭외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23100" y="3454400"/>
            <a:ext cx="4406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주세요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79400" y="2832100"/>
            <a:ext cx="3797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콘텐츠</a:t>
            </a:r>
            <a:r>
              <a:rPr lang="en-US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제작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74600" y="3454400"/>
            <a:ext cx="439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주세요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8800" y="6375400"/>
            <a:ext cx="3797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편집</a:t>
            </a:r>
            <a:r>
              <a:rPr lang="en-US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및</a:t>
            </a:r>
            <a:r>
              <a:rPr lang="en-US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업로드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64000" y="7010400"/>
            <a:ext cx="439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주세요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34600" y="6375400"/>
            <a:ext cx="3797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성과</a:t>
            </a:r>
            <a:r>
              <a:rPr lang="en-US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측정</a:t>
            </a:r>
            <a:r>
              <a:rPr lang="en-US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항목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29800" y="7010400"/>
            <a:ext cx="439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주세요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01500" y="558800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활동</a:t>
            </a:r>
            <a:r>
              <a:rPr lang="en-US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계획</a:t>
            </a:r>
            <a:r>
              <a:rPr lang="en-US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점검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381000" y="-1244600"/>
            <a:ext cx="19088100" cy="151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867400" y="3746500"/>
            <a:ext cx="2667000" cy="177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943600"/>
            <a:ext cx="2641600" cy="177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00000">
            <a:off x="114300" y="4813300"/>
            <a:ext cx="2667000" cy="17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0000">
            <a:off x="3949700" y="4838700"/>
            <a:ext cx="2641600" cy="17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900" y="5943600"/>
            <a:ext cx="2641600" cy="17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600000">
            <a:off x="11645900" y="4813300"/>
            <a:ext cx="2667000" cy="17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7200000">
            <a:off x="7835900" y="4838700"/>
            <a:ext cx="2641600" cy="17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5880100" y="3746500"/>
            <a:ext cx="26670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7200000">
            <a:off x="15532100" y="4787900"/>
            <a:ext cx="26416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3576300" y="3708400"/>
            <a:ext cx="2667000" cy="17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781300" y="5461000"/>
            <a:ext cx="11557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29400" y="4102100"/>
            <a:ext cx="11557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528300" y="5473700"/>
            <a:ext cx="1155700" cy="292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389100" y="4076700"/>
            <a:ext cx="1155700" cy="29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260600" y="2959100"/>
            <a:ext cx="2197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26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년도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9300" y="3568700"/>
            <a:ext cx="2806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입력해주세요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01500" y="558800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sz="32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진행</a:t>
            </a:r>
            <a:r>
              <a:rPr lang="en-US" sz="32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70600" y="5384800"/>
            <a:ext cx="2197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26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년도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29300" y="5994400"/>
            <a:ext cx="2806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입력해주세요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56800" y="2959100"/>
            <a:ext cx="2197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26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년도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52000" y="3568700"/>
            <a:ext cx="2806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입력해주세요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55700" y="5384800"/>
            <a:ext cx="2197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sz="26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년도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50900" y="5994400"/>
            <a:ext cx="2806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입력해주세요</a:t>
            </a:r>
            <a:r>
              <a:rPr lang="en-US" sz="20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CFC8485D-BABF-664E-6D67-7C7BE05285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381000" y="-1244600"/>
            <a:ext cx="19088100" cy="151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368800"/>
            <a:ext cx="7048500" cy="1473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51900" y="4495800"/>
            <a:ext cx="41021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ko-KR" sz="34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시청자수</a:t>
            </a:r>
            <a:r>
              <a:rPr lang="en-US" sz="34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35%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51900" y="5168900"/>
            <a:ext cx="4699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3789"/>
              </a:lnSpc>
            </a:pP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주세요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6705600"/>
            <a:ext cx="5232400" cy="1473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010400" y="6845300"/>
            <a:ext cx="4851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ko-KR" sz="34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오픈율</a:t>
            </a:r>
            <a:r>
              <a:rPr lang="en-US" sz="34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25%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10400" y="7531100"/>
            <a:ext cx="4914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3789"/>
              </a:lnSpc>
            </a:pP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주세요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968500"/>
            <a:ext cx="9791700" cy="1473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18900" y="2095500"/>
            <a:ext cx="5168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ko-KR" sz="34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만족도</a:t>
            </a:r>
            <a:r>
              <a:rPr lang="en-US" sz="3400" b="0" i="0" u="none" strike="noStrike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40%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18900" y="2755900"/>
            <a:ext cx="4889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3789"/>
              </a:lnSpc>
            </a:pP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관련내용을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텍스트로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입력해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주세요</a:t>
            </a:r>
            <a:r>
              <a:rPr lang="en-US" sz="2100" b="0" i="0" u="none" strike="noStrike">
                <a:solidFill>
                  <a:srgbClr val="3F73D2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8400" y="4470400"/>
            <a:ext cx="2895600" cy="7797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001500" y="558800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성과</a:t>
            </a:r>
            <a:r>
              <a:rPr lang="en-US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보고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AC4261E1-62CD-F09D-A472-D1F63C242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140000">
            <a:off x="5816600" y="1346200"/>
            <a:ext cx="6438900" cy="135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45200" y="673100"/>
            <a:ext cx="6197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000" b="0" i="0" u="none" strike="noStrike">
                <a:solidFill>
                  <a:srgbClr val="193B79"/>
                </a:solidFill>
                <a:latin typeface="Jalnan 2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3650" y="3411384"/>
            <a:ext cx="7924800" cy="365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50000"/>
              </a:lnSpc>
              <a:buClr>
                <a:srgbClr val="516FF3"/>
              </a:buClr>
              <a:buFont typeface="Arial"/>
              <a:buChar char="●"/>
            </a:pPr>
            <a:r>
              <a:rPr lang="ko-KR" sz="40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교재</a:t>
            </a:r>
            <a:r>
              <a:rPr lang="en-US" sz="40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40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구성</a:t>
            </a:r>
            <a:r>
              <a:rPr lang="en-US" altLang="ko-KR" sz="40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(1</a:t>
            </a:r>
            <a:r>
              <a:rPr lang="en-US" altLang="ko-KR" sz="32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p.</a:t>
            </a:r>
            <a:r>
              <a:rPr lang="en-US" altLang="ko-KR" sz="32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)</a:t>
            </a:r>
            <a:endParaRPr lang="ko-KR" sz="3200" b="0" i="0" u="none" strike="noStrike" dirty="0">
              <a:solidFill>
                <a:srgbClr val="516FF3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 marL="342900" lvl="0" indent="-342900" algn="l">
              <a:lnSpc>
                <a:spcPct val="250000"/>
              </a:lnSpc>
              <a:buClr>
                <a:srgbClr val="516FF3"/>
              </a:buClr>
              <a:buFont typeface="Arial"/>
              <a:buChar char="●"/>
            </a:pPr>
            <a:r>
              <a:rPr lang="ko-KR" altLang="en-US" sz="40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주요 개념 </a:t>
            </a:r>
            <a:r>
              <a:rPr lang="en-US" altLang="ko-KR" sz="40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&amp;</a:t>
            </a:r>
            <a:r>
              <a:rPr lang="ko-KR" altLang="en-US" sz="40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대표 문제 </a:t>
            </a:r>
            <a:r>
              <a:rPr lang="en-US" altLang="ko-KR" sz="32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(2~5p.)</a:t>
            </a:r>
            <a:endParaRPr lang="ko-KR" sz="4000" b="0" i="0" u="none" strike="noStrike" dirty="0">
              <a:solidFill>
                <a:srgbClr val="516FF3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>
            <a:extLst>
              <a:ext uri="{FF2B5EF4-FFF2-40B4-BE49-F238E27FC236}">
                <a16:creationId xmlns:a16="http://schemas.microsoft.com/office/drawing/2014/main" id="{E7F401C9-12DD-6F5F-2540-EAAB56CD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400050" y="-1257300"/>
            <a:ext cx="19088100" cy="1511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333500"/>
            <a:ext cx="9512300" cy="7277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54850" y="3983447"/>
            <a:ext cx="439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altLang="en-US" sz="5000" dirty="0">
                <a:solidFill>
                  <a:srgbClr val="FFFFFF"/>
                </a:solidFill>
                <a:latin typeface="Jalnan 2" panose="020B0600000101010101" charset="-127"/>
                <a:ea typeface="Jalnan 2" panose="020B0600000101010101" charset="-127"/>
              </a:rPr>
              <a:t>데이터 이해</a:t>
            </a:r>
            <a:endParaRPr lang="ko-KR" sz="5000" b="0" i="0" u="none" strike="noStrike" dirty="0">
              <a:solidFill>
                <a:srgbClr val="FFFFFF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924800" y="3106532"/>
            <a:ext cx="3035300" cy="8769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b="0" i="0" u="none" strike="noStrike" dirty="0">
                <a:solidFill>
                  <a:schemeClr val="bg1"/>
                </a:solidFill>
                <a:latin typeface="Jalnan 2" panose="020B0600000101010101" charset="-127"/>
                <a:ea typeface="Jalnan 2" panose="020B0600000101010101" charset="-127"/>
              </a:rPr>
              <a:t>1</a:t>
            </a:r>
            <a:r>
              <a:rPr lang="ko-KR" altLang="en-US" sz="3200" b="0" i="0" u="none" strike="noStrike">
                <a:solidFill>
                  <a:schemeClr val="bg1"/>
                </a:solidFill>
                <a:latin typeface="Jalnan 2" panose="020B0600000101010101" charset="-127"/>
                <a:ea typeface="Jalnan 2" panose="020B0600000101010101" charset="-127"/>
              </a:rPr>
              <a:t>과목</a:t>
            </a:r>
            <a:endParaRPr lang="en-US" sz="3200" b="0" i="0" u="none" strike="noStrike" dirty="0">
              <a:solidFill>
                <a:schemeClr val="bg1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65735" y="5579294"/>
            <a:ext cx="3835065" cy="1713066"/>
          </a:xfrm>
          <a:prstGeom prst="roundRect">
            <a:avLst/>
          </a:prstGeom>
          <a:solidFill>
            <a:srgbClr val="EFEDFF">
              <a:alpha val="92000"/>
            </a:srgbClr>
          </a:solidFill>
          <a:ln w="38100" cap="sq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altLang="ko-KR" sz="2900" b="0" i="0" u="none" strike="noStrike" dirty="0">
                <a:latin typeface="Jalnan 2" panose="020B0600000101010101" charset="-127"/>
                <a:ea typeface="Jalnan 2" panose="020B0600000101010101" charset="-127"/>
              </a:rPr>
              <a:t>1</a:t>
            </a:r>
            <a:r>
              <a:rPr lang="ko-KR" altLang="en-US" sz="2900" b="0" i="0" u="none" strike="noStrike" dirty="0">
                <a:latin typeface="Jalnan 2" panose="020B0600000101010101" charset="-127"/>
                <a:ea typeface="Jalnan 2" panose="020B0600000101010101" charset="-127"/>
              </a:rPr>
              <a:t>장</a:t>
            </a:r>
          </a:p>
          <a:p>
            <a:pPr lvl="0" algn="ctr">
              <a:lnSpc>
                <a:spcPct val="151890"/>
              </a:lnSpc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데이터의 이해</a:t>
            </a:r>
            <a:endParaRPr lang="en-US" altLang="ko-KR" sz="2000" b="0" i="0" u="none" strike="noStrike" dirty="0">
              <a:latin typeface="Jalnan 2" panose="020B0600000101010101" charset="-127"/>
              <a:ea typeface="Jalnan 2" panose="020B0600000101010101" charset="-127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2000250"/>
            <a:ext cx="4787900" cy="1168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01500" y="558800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교재 구성</a:t>
            </a:r>
            <a:endParaRPr lang="ko-KR" sz="2400" b="0" i="0" u="none" strike="noStrike" dirty="0">
              <a:solidFill>
                <a:srgbClr val="516FF3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710EB6F9-2409-C881-0565-4F02CE2454F0}"/>
              </a:ext>
            </a:extLst>
          </p:cNvPr>
          <p:cNvSpPr txBox="1"/>
          <p:nvPr/>
        </p:nvSpPr>
        <p:spPr>
          <a:xfrm>
            <a:off x="7315200" y="5579294"/>
            <a:ext cx="3835065" cy="1713066"/>
          </a:xfrm>
          <a:prstGeom prst="roundRect">
            <a:avLst/>
          </a:prstGeom>
          <a:solidFill>
            <a:srgbClr val="EFEDFF">
              <a:alpha val="92000"/>
            </a:srgbClr>
          </a:solidFill>
          <a:ln w="38100" cap="sq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altLang="ko-KR" sz="2900" b="0" i="0" u="none" strike="noStrike" dirty="0">
                <a:latin typeface="Jalnan 2" panose="020B0600000101010101" charset="-127"/>
                <a:ea typeface="Jalnan 2" panose="020B0600000101010101" charset="-127"/>
              </a:rPr>
              <a:t>2</a:t>
            </a:r>
            <a:r>
              <a:rPr lang="ko-KR" altLang="en-US" sz="2900" b="0" i="0" u="none" strike="noStrike" dirty="0">
                <a:latin typeface="Jalnan 2" panose="020B0600000101010101" charset="-127"/>
                <a:ea typeface="Jalnan 2" panose="020B0600000101010101" charset="-127"/>
              </a:rPr>
              <a:t>장</a:t>
            </a:r>
          </a:p>
          <a:p>
            <a:pPr lvl="0" algn="ctr">
              <a:lnSpc>
                <a:spcPct val="151890"/>
              </a:lnSpc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데이터의 가치와 미래</a:t>
            </a:r>
            <a:endParaRPr lang="en-US" altLang="ko-KR" sz="2000" b="0" i="0" u="none" strike="noStrike" dirty="0"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35264E1-3AD6-C424-9EAB-21E5104AAF3D}"/>
              </a:ext>
            </a:extLst>
          </p:cNvPr>
          <p:cNvSpPr txBox="1"/>
          <p:nvPr/>
        </p:nvSpPr>
        <p:spPr>
          <a:xfrm>
            <a:off x="12001500" y="5579294"/>
            <a:ext cx="3835064" cy="1713066"/>
          </a:xfrm>
          <a:prstGeom prst="roundRect">
            <a:avLst/>
          </a:prstGeom>
          <a:solidFill>
            <a:srgbClr val="EFEDFF">
              <a:alpha val="92000"/>
            </a:srgbClr>
          </a:solidFill>
          <a:ln w="38100" cap="sq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altLang="ko-KR" sz="2900" b="0" i="0" u="none" strike="noStrike" dirty="0">
                <a:latin typeface="Jalnan 2" panose="020B0600000101010101" charset="-127"/>
                <a:ea typeface="Jalnan 2" panose="020B0600000101010101" charset="-127"/>
              </a:rPr>
              <a:t>3</a:t>
            </a:r>
            <a:r>
              <a:rPr lang="ko-KR" altLang="en-US" sz="2900" b="0" i="0" u="none" strike="noStrike" dirty="0">
                <a:latin typeface="Jalnan 2" panose="020B0600000101010101" charset="-127"/>
                <a:ea typeface="Jalnan 2" panose="020B0600000101010101" charset="-127"/>
              </a:rPr>
              <a:t>장</a:t>
            </a:r>
          </a:p>
          <a:p>
            <a:pPr marR="0" lvl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alnan 2" panose="020B0600000101010101" charset="-127"/>
                <a:ea typeface="Jalnan 2" panose="020B0600000101010101" charset="-127"/>
                <a:cs typeface="+mn-cs"/>
              </a:rPr>
              <a:t>가치 창조를 위한 데이터 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alnan 2" panose="020B0600000101010101" charset="-127"/>
                <a:ea typeface="Jalnan 2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alnan 2" panose="020B0600000101010101" charset="-127"/>
                <a:ea typeface="Jalnan 2" panose="020B0600000101010101" charset="-127"/>
                <a:cs typeface="+mn-cs"/>
              </a:rPr>
              <a:t>사이언스와 전략 인사이트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alnan 2" panose="020B0600000101010101" charset="-127"/>
              <a:ea typeface="Jalnan 2" panose="020B0600000101010101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9CFCBAA-48EC-31BA-3C9B-4B25FE928893}"/>
              </a:ext>
            </a:extLst>
          </p:cNvPr>
          <p:cNvSpPr/>
          <p:nvPr/>
        </p:nvSpPr>
        <p:spPr>
          <a:xfrm rot="19912068">
            <a:off x="5317901" y="2454559"/>
            <a:ext cx="2165798" cy="522082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5C96-59A0-4897-5F06-723D880D7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B32D7A-4D60-511F-1FA0-E7956B263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52E90CB-A72A-274A-BC58-3AF31CBAC252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E5815FF-FC5E-791B-F544-61C2CE6F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21AEDD-6C33-C0AF-CCFD-5B0F929BC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1CB98B-BFF4-47D7-C232-78D4DACA2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140000">
            <a:off x="5816600" y="1346200"/>
            <a:ext cx="64389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E74B49A-284D-3680-83DA-A211C218E97D}"/>
              </a:ext>
            </a:extLst>
          </p:cNvPr>
          <p:cNvSpPr txBox="1"/>
          <p:nvPr/>
        </p:nvSpPr>
        <p:spPr>
          <a:xfrm>
            <a:off x="5638800" y="673100"/>
            <a:ext cx="7010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DIKW</a:t>
            </a:r>
            <a:r>
              <a:rPr lang="en-US" sz="6000" b="0" i="0" u="none" strike="noStrike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피라미드</a:t>
            </a:r>
            <a:endParaRPr lang="en-US" sz="6000" b="0" i="0" u="none" strike="noStrike" dirty="0">
              <a:solidFill>
                <a:srgbClr val="193B79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pic>
        <p:nvPicPr>
          <p:cNvPr id="10" name="그래픽 9" descr="레벨이 있는 피라미드 단색으로 채워진">
            <a:extLst>
              <a:ext uri="{FF2B5EF4-FFF2-40B4-BE49-F238E27FC236}">
                <a16:creationId xmlns:a16="http://schemas.microsoft.com/office/drawing/2014/main" id="{C565C32A-E1FE-2FAD-7766-C12793003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995" y="1553292"/>
            <a:ext cx="7239000" cy="72390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0E2332C-8DE0-AF3A-AF8F-BF41A2FA44FD}"/>
              </a:ext>
            </a:extLst>
          </p:cNvPr>
          <p:cNvSpPr txBox="1"/>
          <p:nvPr/>
        </p:nvSpPr>
        <p:spPr>
          <a:xfrm>
            <a:off x="1556395" y="3143763"/>
            <a:ext cx="6172200" cy="7962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buClr>
                <a:srgbClr val="516FF3"/>
              </a:buClr>
            </a:pPr>
            <a:r>
              <a:rPr lang="ko-KR" altLang="en-US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지혜 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(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W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isdom)</a:t>
            </a:r>
            <a:endParaRPr lang="ko-KR" sz="3200" b="0" i="0" u="none" strike="noStrike" dirty="0">
              <a:ln w="3175">
                <a:solidFill>
                  <a:schemeClr val="bg1"/>
                </a:solidFill>
              </a:ln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446DEBE-01A9-1048-C51A-36B21BDC78D6}"/>
              </a:ext>
            </a:extLst>
          </p:cNvPr>
          <p:cNvSpPr txBox="1"/>
          <p:nvPr/>
        </p:nvSpPr>
        <p:spPr>
          <a:xfrm>
            <a:off x="1556395" y="6819900"/>
            <a:ext cx="6172200" cy="7962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buClr>
                <a:srgbClr val="516FF3"/>
              </a:buClr>
            </a:pPr>
            <a:r>
              <a:rPr lang="ko-KR" altLang="en-US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데이터 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(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D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ata)</a:t>
            </a:r>
            <a:endParaRPr lang="ko-KR" sz="3200" b="0" i="0" u="none" strike="noStrike" dirty="0">
              <a:ln w="3175">
                <a:solidFill>
                  <a:schemeClr val="bg1"/>
                </a:solidFill>
              </a:ln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718ED65-7A49-AA27-7C07-FF567273156F}"/>
              </a:ext>
            </a:extLst>
          </p:cNvPr>
          <p:cNvSpPr txBox="1"/>
          <p:nvPr/>
        </p:nvSpPr>
        <p:spPr>
          <a:xfrm>
            <a:off x="1556395" y="4369142"/>
            <a:ext cx="5962650" cy="7962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buClr>
                <a:srgbClr val="516FF3"/>
              </a:buClr>
            </a:pPr>
            <a:r>
              <a:rPr lang="ko-KR" altLang="en-US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지식 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(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K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nowledge)</a:t>
            </a:r>
            <a:endParaRPr lang="ko-KR" sz="3200" b="0" i="0" u="none" strike="noStrike" dirty="0">
              <a:ln w="3175">
                <a:solidFill>
                  <a:schemeClr val="bg1"/>
                </a:solidFill>
              </a:ln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EC68C4E-0896-B97C-26CC-616A53BEE9C3}"/>
              </a:ext>
            </a:extLst>
          </p:cNvPr>
          <p:cNvSpPr txBox="1"/>
          <p:nvPr/>
        </p:nvSpPr>
        <p:spPr>
          <a:xfrm>
            <a:off x="1572270" y="5594521"/>
            <a:ext cx="6172200" cy="7962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buClr>
                <a:srgbClr val="516FF3"/>
              </a:buClr>
            </a:pPr>
            <a:r>
              <a:rPr lang="ko-KR" altLang="en-US" sz="3200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정보</a:t>
            </a:r>
            <a:r>
              <a:rPr lang="ko-KR" altLang="en-US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(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I</a:t>
            </a:r>
            <a:r>
              <a:rPr lang="en-US" altLang="ko-KR" sz="3200" b="0" i="0" u="none" strike="noStrike" dirty="0">
                <a:ln w="3175">
                  <a:solidFill>
                    <a:schemeClr val="bg1"/>
                  </a:solidFill>
                </a:ln>
                <a:latin typeface="Jalnan 2" panose="020B0600000101010101" charset="-127"/>
                <a:ea typeface="Jalnan 2" panose="020B0600000101010101" charset="-127"/>
              </a:rPr>
              <a:t>nformation)</a:t>
            </a:r>
            <a:endParaRPr lang="ko-KR" sz="3200" b="0" i="0" u="none" strike="noStrike" dirty="0">
              <a:ln w="3175">
                <a:solidFill>
                  <a:schemeClr val="bg1"/>
                </a:solidFill>
              </a:ln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2C2B6-56C1-D41E-4341-7F5F96E8EBCE}"/>
              </a:ext>
            </a:extLst>
          </p:cNvPr>
          <p:cNvSpPr txBox="1"/>
          <p:nvPr/>
        </p:nvSpPr>
        <p:spPr>
          <a:xfrm>
            <a:off x="8710911" y="2759765"/>
            <a:ext cx="9107190" cy="50031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lnSpc>
                <a:spcPct val="151890"/>
              </a:lnSpc>
            </a:pPr>
            <a:r>
              <a:rPr lang="en-US" altLang="ko-KR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[ </a:t>
            </a:r>
            <a:r>
              <a:rPr lang="ko-KR" altLang="en-US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예상문제 </a:t>
            </a:r>
            <a:r>
              <a:rPr lang="en-US" altLang="ko-KR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8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번 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]</a:t>
            </a:r>
            <a:endParaRPr lang="ko-KR" altLang="en-US" sz="2400" b="0" i="0" u="none" strike="noStrike" dirty="0">
              <a:latin typeface="Jalnan 2" panose="020B0600000101010101" charset="-127"/>
              <a:ea typeface="Jalnan 2" panose="020B0600000101010101" charset="-127"/>
            </a:endParaRPr>
          </a:p>
          <a:p>
            <a:pPr lvl="0">
              <a:lnSpc>
                <a:spcPct val="151890"/>
              </a:lnSpc>
            </a:pP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다음 중 지식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(</a:t>
            </a:r>
            <a:r>
              <a:rPr lang="en-US" altLang="ko-KR" sz="2400" dirty="0"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K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nowledge)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에 대한 예시로 가장 적절한 것은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?</a:t>
            </a:r>
          </a:p>
          <a:p>
            <a:pPr lvl="0">
              <a:lnSpc>
                <a:spcPct val="151890"/>
              </a:lnSpc>
            </a:pP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 marL="342900" lvl="0" indent="-342900">
              <a:lnSpc>
                <a:spcPct val="151890"/>
              </a:lnSpc>
              <a:buAutoNum type="circleNumDbPlain"/>
            </a:pPr>
            <a:r>
              <a:rPr lang="en-US" altLang="ko-KR" sz="2400" dirty="0">
                <a:latin typeface="Jalnan 2"/>
                <a:ea typeface="Jalnan 2"/>
              </a:rPr>
              <a:t>A</a:t>
            </a:r>
            <a:r>
              <a:rPr lang="ko-KR" altLang="en-US" sz="2400" dirty="0">
                <a:latin typeface="Jalnan 2"/>
                <a:ea typeface="Jalnan 2"/>
              </a:rPr>
              <a:t>사이트보다 </a:t>
            </a:r>
            <a:r>
              <a:rPr lang="en-US" altLang="ko-KR" sz="2400" dirty="0">
                <a:latin typeface="Jalnan 2"/>
                <a:ea typeface="Jalnan 2"/>
              </a:rPr>
              <a:t>B</a:t>
            </a:r>
            <a:r>
              <a:rPr lang="ko-KR" altLang="en-US" sz="2400" dirty="0">
                <a:latin typeface="Jalnan 2"/>
                <a:ea typeface="Jalnan 2"/>
              </a:rPr>
              <a:t>사이트가 다른 물건도 비싸게 팔 것이다</a:t>
            </a:r>
            <a:r>
              <a:rPr lang="en-US" altLang="ko-KR" sz="2400" dirty="0">
                <a:latin typeface="Jalnan 2"/>
                <a:ea typeface="Jalnan 2"/>
              </a:rPr>
              <a:t>.</a:t>
            </a:r>
          </a:p>
          <a:p>
            <a:pPr marL="342900" indent="-342900">
              <a:lnSpc>
                <a:spcPct val="151890"/>
              </a:lnSpc>
              <a:buAutoNum type="circleNumDbPlain"/>
            </a:pPr>
            <a:r>
              <a:rPr lang="en-US" altLang="ko-KR" sz="2400" dirty="0" err="1">
                <a:latin typeface="Jalnan 2"/>
                <a:ea typeface="Jalnan 2"/>
              </a:rPr>
              <a:t>B사이트보다</a:t>
            </a:r>
            <a:r>
              <a:rPr lang="en-US" altLang="ko-KR" sz="2400" dirty="0">
                <a:latin typeface="Jalnan 2"/>
                <a:ea typeface="Jalnan 2"/>
              </a:rPr>
              <a:t> </a:t>
            </a:r>
            <a:r>
              <a:rPr lang="en-US" altLang="ko-KR" sz="2400" dirty="0" err="1">
                <a:latin typeface="Jalnan 2"/>
                <a:ea typeface="Jalnan 2"/>
              </a:rPr>
              <a:t>가격이</a:t>
            </a:r>
            <a:r>
              <a:rPr lang="en-US" altLang="ko-KR" sz="2400" dirty="0">
                <a:latin typeface="Jalnan 2"/>
                <a:ea typeface="Jalnan 2"/>
              </a:rPr>
              <a:t> </a:t>
            </a:r>
            <a:r>
              <a:rPr lang="en-US" altLang="ko-KR" sz="2400" dirty="0" err="1">
                <a:latin typeface="Jalnan 2"/>
                <a:ea typeface="Jalnan 2"/>
              </a:rPr>
              <a:t>상대적으로</a:t>
            </a:r>
            <a:r>
              <a:rPr lang="en-US" altLang="ko-KR" sz="2400" dirty="0">
                <a:latin typeface="Jalnan 2"/>
                <a:ea typeface="Jalnan 2"/>
              </a:rPr>
              <a:t> </a:t>
            </a:r>
            <a:r>
              <a:rPr lang="en-US" altLang="ko-KR" sz="2400" dirty="0" err="1">
                <a:latin typeface="Jalnan 2"/>
                <a:ea typeface="Jalnan 2"/>
              </a:rPr>
              <a:t>저렴한</a:t>
            </a:r>
            <a:r>
              <a:rPr lang="en-US" altLang="ko-KR" sz="2400" dirty="0">
                <a:latin typeface="Jalnan 2"/>
                <a:ea typeface="Jalnan 2"/>
              </a:rPr>
              <a:t> </a:t>
            </a:r>
            <a:r>
              <a:rPr lang="en-US" altLang="ko-KR" sz="2400" dirty="0" err="1">
                <a:latin typeface="Jalnan 2"/>
                <a:ea typeface="Jalnan 2"/>
              </a:rPr>
              <a:t>A사이트에서</a:t>
            </a:r>
            <a:r>
              <a:rPr lang="en-US" altLang="ko-KR" sz="2400" dirty="0">
                <a:latin typeface="Jalnan 2"/>
                <a:ea typeface="Jalnan 2"/>
              </a:rPr>
              <a:t> </a:t>
            </a:r>
            <a:r>
              <a:rPr lang="en-US" altLang="ko-KR" sz="2400" dirty="0" err="1">
                <a:latin typeface="Jalnan 2"/>
                <a:ea typeface="Jalnan 2"/>
              </a:rPr>
              <a:t>USB를</a:t>
            </a:r>
            <a:r>
              <a:rPr lang="en-US" altLang="ko-KR" sz="2400" dirty="0">
                <a:latin typeface="Jalnan 2"/>
                <a:ea typeface="Jalnan 2"/>
              </a:rPr>
              <a:t> </a:t>
            </a:r>
            <a:r>
              <a:rPr lang="en-US" altLang="ko-KR" sz="2400" dirty="0" err="1">
                <a:latin typeface="Jalnan 2"/>
                <a:ea typeface="Jalnan 2"/>
              </a:rPr>
              <a:t>사야겠다</a:t>
            </a:r>
            <a:r>
              <a:rPr lang="en-US" altLang="ko-KR" sz="2400" dirty="0">
                <a:latin typeface="Jalnan 2"/>
                <a:ea typeface="Jalnan 2"/>
              </a:rPr>
              <a:t>.</a:t>
            </a:r>
            <a:endParaRPr lang="en-US" altLang="ko-KR" sz="2400" dirty="0">
              <a:latin typeface="Jalnan 2" panose="020B0600000101010101" charset="-127"/>
              <a:ea typeface="Jalnan 2" panose="020B0600000101010101" charset="-127"/>
            </a:endParaRPr>
          </a:p>
          <a:p>
            <a:pPr marL="342900" indent="-342900">
              <a:lnSpc>
                <a:spcPct val="151890"/>
              </a:lnSpc>
              <a:buAutoNum type="circleNumDbPlain"/>
            </a:pPr>
            <a:r>
              <a:rPr lang="en-US" altLang="ko-KR" sz="2400" dirty="0" err="1">
                <a:latin typeface="Jalnan 2"/>
                <a:ea typeface="Jalnan 2"/>
              </a:rPr>
              <a:t>A사이트는</a:t>
            </a:r>
            <a:r>
              <a:rPr lang="en-US" altLang="ko-KR" sz="2400" dirty="0">
                <a:latin typeface="Jalnan 2"/>
                <a:ea typeface="Jalnan 2"/>
              </a:rPr>
              <a:t> 10,000원에, </a:t>
            </a:r>
            <a:r>
              <a:rPr lang="en-US" altLang="ko-KR" sz="2400" dirty="0" err="1">
                <a:latin typeface="Jalnan 2"/>
                <a:ea typeface="Jalnan 2"/>
              </a:rPr>
              <a:t>B사이트는</a:t>
            </a:r>
            <a:r>
              <a:rPr lang="en-US" altLang="ko-KR" sz="2400" dirty="0">
                <a:latin typeface="Jalnan 2"/>
                <a:ea typeface="Jalnan 2"/>
              </a:rPr>
              <a:t> 15,000원에 </a:t>
            </a:r>
            <a:r>
              <a:rPr lang="en-US" altLang="ko-KR" sz="2400" dirty="0" err="1">
                <a:latin typeface="Jalnan 2"/>
                <a:ea typeface="Jalnan 2"/>
              </a:rPr>
              <a:t>USB를</a:t>
            </a:r>
            <a:r>
              <a:rPr lang="en-US" altLang="ko-KR" sz="2400" dirty="0">
                <a:latin typeface="Jalnan 2"/>
                <a:ea typeface="Jalnan 2"/>
              </a:rPr>
              <a:t> </a:t>
            </a:r>
            <a:r>
              <a:rPr lang="en-US" altLang="ko-KR" sz="2400" dirty="0" err="1">
                <a:latin typeface="Jalnan 2"/>
                <a:ea typeface="Jalnan 2"/>
              </a:rPr>
              <a:t>팔고</a:t>
            </a:r>
            <a:r>
              <a:rPr lang="en-US" altLang="ko-KR" sz="2400" dirty="0">
                <a:latin typeface="Jalnan 2"/>
                <a:ea typeface="Jalnan 2"/>
              </a:rPr>
              <a:t> </a:t>
            </a:r>
            <a:r>
              <a:rPr lang="en-US" altLang="ko-KR" sz="2400" dirty="0" err="1">
                <a:latin typeface="Jalnan 2"/>
                <a:ea typeface="Jalnan 2"/>
              </a:rPr>
              <a:t>있다</a:t>
            </a:r>
            <a:r>
              <a:rPr lang="en-US" altLang="ko-KR" sz="2400" dirty="0">
                <a:latin typeface="Jalnan 2"/>
                <a:ea typeface="Jalnan 2"/>
              </a:rPr>
              <a:t>.</a:t>
            </a:r>
            <a:endParaRPr lang="en-US" altLang="ko-KR" sz="2400" dirty="0">
              <a:latin typeface="Jalnan 2" panose="020B0600000101010101" charset="-127"/>
              <a:ea typeface="Jalnan 2" panose="020B0600000101010101" charset="-127"/>
            </a:endParaRPr>
          </a:p>
          <a:p>
            <a:pPr marL="342900" lvl="0" indent="-342900">
              <a:lnSpc>
                <a:spcPct val="151890"/>
              </a:lnSpc>
              <a:buAutoNum type="circleNumDbPlain"/>
            </a:pPr>
            <a:r>
              <a:rPr lang="en-US" altLang="ko-KR" sz="2400" dirty="0">
                <a:latin typeface="Jalnan 2"/>
                <a:ea typeface="Jalnan 2"/>
              </a:rPr>
              <a:t>B</a:t>
            </a:r>
            <a:r>
              <a:rPr lang="ko-KR" altLang="en-US" sz="2400" dirty="0">
                <a:latin typeface="Jalnan 2"/>
                <a:ea typeface="Jalnan 2"/>
              </a:rPr>
              <a:t>사이트의 </a:t>
            </a:r>
            <a:r>
              <a:rPr lang="en-US" altLang="ko-KR" sz="2400" dirty="0">
                <a:latin typeface="Jalnan 2"/>
                <a:ea typeface="Jalnan 2"/>
              </a:rPr>
              <a:t>USB </a:t>
            </a:r>
            <a:r>
              <a:rPr lang="ko-KR" altLang="en-US" sz="2400" dirty="0">
                <a:latin typeface="Jalnan 2"/>
                <a:ea typeface="Jalnan 2"/>
              </a:rPr>
              <a:t>판매가격이 </a:t>
            </a:r>
            <a:r>
              <a:rPr lang="en-US" altLang="ko-KR" sz="2400" dirty="0">
                <a:latin typeface="Jalnan 2"/>
                <a:ea typeface="Jalnan 2"/>
              </a:rPr>
              <a:t>A</a:t>
            </a:r>
            <a:r>
              <a:rPr lang="ko-KR" altLang="en-US" sz="2400" dirty="0">
                <a:latin typeface="Jalnan 2"/>
                <a:ea typeface="Jalnan 2"/>
              </a:rPr>
              <a:t>사이트보다 더 비싸다</a:t>
            </a:r>
            <a:r>
              <a:rPr lang="en-US" altLang="ko-KR" sz="2400" dirty="0">
                <a:latin typeface="Jalnan 2"/>
                <a:ea typeface="Jalnan 2"/>
              </a:rPr>
              <a:t>.</a:t>
            </a:r>
            <a:endParaRPr lang="ko-KR" altLang="en-US" sz="2400" dirty="0"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098293D-D9AA-2053-33B5-432E997B42A4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주요 개념 </a:t>
            </a:r>
            <a:r>
              <a:rPr lang="en-US" altLang="ko-KR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&amp; </a:t>
            </a:r>
            <a:r>
              <a:rPr lang="ko-KR" altLang="en-US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대표 문제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528ACD-5C89-8C6A-A41B-2C4ECC0B8514}"/>
              </a:ext>
            </a:extLst>
          </p:cNvPr>
          <p:cNvSpPr txBox="1"/>
          <p:nvPr/>
        </p:nvSpPr>
        <p:spPr>
          <a:xfrm>
            <a:off x="8815090" y="7616108"/>
            <a:ext cx="85585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정답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: </a:t>
            </a: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②</a:t>
            </a:r>
            <a:endParaRPr lang="en-US" altLang="ko-KR" sz="2400" dirty="0">
              <a:solidFill>
                <a:srgbClr val="516FF3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해설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: </a:t>
            </a: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지식은 상호 연결된 정보 패턴을 이해하여 이를 토대로 예측한 결과물이다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188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D248D-7452-1FA5-4B78-C91864C00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A2A913-0DF8-DB7B-FA18-975DAE1DBB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45E8105-F1BD-6E2D-8032-5D193503275A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2F44E33-6844-EC2F-5668-3A610F742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CD99A50-C72C-8760-3264-43822F46C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CD436E-5B27-6254-604B-6B52FBBA8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140000">
            <a:off x="5816600" y="1346200"/>
            <a:ext cx="64389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71A360C-56D6-E799-FCBD-62DFBDDE927D}"/>
              </a:ext>
            </a:extLst>
          </p:cNvPr>
          <p:cNvSpPr txBox="1"/>
          <p:nvPr/>
        </p:nvSpPr>
        <p:spPr>
          <a:xfrm>
            <a:off x="3657600" y="673100"/>
            <a:ext cx="10972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산업별 분석 애플리케이션</a:t>
            </a:r>
            <a:endParaRPr lang="en-US" sz="6000" b="0" i="0" u="none" strike="noStrike" dirty="0">
              <a:solidFill>
                <a:srgbClr val="193B79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708A5-8B2F-8B5A-5F82-2B9BA2212247}"/>
              </a:ext>
            </a:extLst>
          </p:cNvPr>
          <p:cNvSpPr txBox="1"/>
          <p:nvPr/>
        </p:nvSpPr>
        <p:spPr>
          <a:xfrm>
            <a:off x="8710911" y="2759765"/>
            <a:ext cx="9107189" cy="322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1890"/>
              </a:lnSpc>
            </a:pPr>
            <a:r>
              <a:rPr lang="en-US" altLang="ko-KR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[ </a:t>
            </a:r>
            <a:r>
              <a:rPr lang="ko-KR" altLang="en-US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예상문제 </a:t>
            </a:r>
            <a:r>
              <a:rPr lang="en-US" altLang="ko-KR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13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번 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]</a:t>
            </a:r>
            <a:endParaRPr lang="ko-KR" altLang="en-US" sz="2400" b="0" i="0" u="none" strike="noStrike" dirty="0">
              <a:latin typeface="Jalnan 2" panose="020B0600000101010101" charset="-127"/>
              <a:ea typeface="Jalnan 2" panose="020B0600000101010101" charset="-127"/>
            </a:endParaRPr>
          </a:p>
          <a:p>
            <a:pPr lvl="0">
              <a:lnSpc>
                <a:spcPct val="151890"/>
              </a:lnSpc>
            </a:pP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아래는 특정산업의 일차원적 분석 사례를 나열한 것이다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. 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다음 중 특정산업으로 적절한 것은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?</a:t>
            </a:r>
          </a:p>
          <a:p>
            <a:pPr marL="342900" lvl="0" indent="-342900">
              <a:lnSpc>
                <a:spcPct val="151890"/>
              </a:lnSpc>
              <a:buAutoNum type="circleNumDbPlain"/>
            </a:pP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 lvl="0">
              <a:lnSpc>
                <a:spcPct val="151890"/>
              </a:lnSpc>
            </a:pP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 marL="342900" lvl="0" indent="-342900" algn="ctr">
              <a:lnSpc>
                <a:spcPct val="151890"/>
              </a:lnSpc>
              <a:buAutoNum type="circleNumDbPlain"/>
            </a:pP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소매업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	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② 에너지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	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③ 운송업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	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④ 금융서비스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87503CC1-5553-50B2-FD7F-10B0C5E6F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25" y="2759765"/>
            <a:ext cx="7555586" cy="56515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B8F26F-A462-8727-38D3-243039983A2F}"/>
              </a:ext>
            </a:extLst>
          </p:cNvPr>
          <p:cNvSpPr/>
          <p:nvPr/>
        </p:nvSpPr>
        <p:spPr>
          <a:xfrm>
            <a:off x="1079500" y="3111515"/>
            <a:ext cx="6705600" cy="609583"/>
          </a:xfrm>
          <a:prstGeom prst="roundRect">
            <a:avLst/>
          </a:prstGeom>
          <a:solidFill>
            <a:srgbClr val="516FF3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BBB847-BC0B-79F4-8489-AB11C6342702}"/>
              </a:ext>
            </a:extLst>
          </p:cNvPr>
          <p:cNvSpPr txBox="1"/>
          <p:nvPr/>
        </p:nvSpPr>
        <p:spPr>
          <a:xfrm>
            <a:off x="1066800" y="3238500"/>
            <a:ext cx="2125316" cy="4578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산업</a:t>
            </a:r>
            <a:endParaRPr lang="en-US" altLang="ko-KR" sz="24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3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금융 서비스</a:t>
            </a:r>
            <a:endParaRPr lang="en-US" altLang="ko-KR" sz="20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3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소매업</a:t>
            </a:r>
            <a:endParaRPr lang="en-US" altLang="ko-KR" sz="20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3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운송업</a:t>
            </a:r>
            <a:endParaRPr lang="en-US" altLang="ko-KR" sz="20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3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에너지</a:t>
            </a:r>
            <a:endParaRPr lang="en-US" altLang="ko-KR" sz="24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9C14D-C3DB-0EB6-3C45-4E4A8FA36188}"/>
              </a:ext>
            </a:extLst>
          </p:cNvPr>
          <p:cNvSpPr txBox="1"/>
          <p:nvPr/>
        </p:nvSpPr>
        <p:spPr>
          <a:xfrm>
            <a:off x="3406452" y="3238500"/>
            <a:ext cx="4144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일차원적 분석 애플리케이션</a:t>
            </a:r>
            <a:endParaRPr lang="en-US" altLang="ko-KR" sz="24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9AE13CB-981F-1EEA-7190-779A14A781E3}"/>
              </a:ext>
            </a:extLst>
          </p:cNvPr>
          <p:cNvCxnSpPr/>
          <p:nvPr/>
        </p:nvCxnSpPr>
        <p:spPr>
          <a:xfrm>
            <a:off x="1143000" y="3848100"/>
            <a:ext cx="6705600" cy="0"/>
          </a:xfrm>
          <a:prstGeom prst="line">
            <a:avLst/>
          </a:prstGeom>
          <a:ln w="28575">
            <a:solidFill>
              <a:srgbClr val="516F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22A9A7-5000-A755-8B53-87577129E6CE}"/>
              </a:ext>
            </a:extLst>
          </p:cNvPr>
          <p:cNvCxnSpPr>
            <a:cxnSpLocks/>
          </p:cNvCxnSpPr>
          <p:nvPr/>
        </p:nvCxnSpPr>
        <p:spPr>
          <a:xfrm>
            <a:off x="3192116" y="3306917"/>
            <a:ext cx="0" cy="4640564"/>
          </a:xfrm>
          <a:prstGeom prst="line">
            <a:avLst/>
          </a:prstGeom>
          <a:ln w="28575">
            <a:solidFill>
              <a:srgbClr val="516F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F7BABD6-7933-0087-3170-D647FD0F265A}"/>
              </a:ext>
            </a:extLst>
          </p:cNvPr>
          <p:cNvSpPr txBox="1"/>
          <p:nvPr/>
        </p:nvSpPr>
        <p:spPr>
          <a:xfrm>
            <a:off x="3338584" y="4039969"/>
            <a:ext cx="4461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신용점수 산정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사기 탐지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가격 책정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 err="1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프로그램트레이딩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클레임분석</a:t>
            </a:r>
            <a:endParaRPr lang="en-US" altLang="ko-KR" sz="18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22CA36-ACF2-854D-978F-6425279FEFD1}"/>
              </a:ext>
            </a:extLst>
          </p:cNvPr>
          <p:cNvSpPr txBox="1"/>
          <p:nvPr/>
        </p:nvSpPr>
        <p:spPr>
          <a:xfrm>
            <a:off x="3338584" y="7431442"/>
            <a:ext cx="446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트레이딩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공급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/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수요 예측</a:t>
            </a:r>
            <a:endParaRPr lang="en-US" altLang="ko-KR" sz="18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7BB0F3-EA60-744D-97CE-E1D1C2040A2A}"/>
              </a:ext>
            </a:extLst>
          </p:cNvPr>
          <p:cNvSpPr txBox="1"/>
          <p:nvPr/>
        </p:nvSpPr>
        <p:spPr>
          <a:xfrm>
            <a:off x="3338584" y="5143500"/>
            <a:ext cx="4461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판촉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매대 관리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수요 예측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재고 보충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가격 및 제조 최적화</a:t>
            </a:r>
            <a:endParaRPr lang="en-US" altLang="ko-KR" sz="18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2A24ED-A5CC-5A7A-D7E8-85B87927DF29}"/>
              </a:ext>
            </a:extLst>
          </p:cNvPr>
          <p:cNvSpPr txBox="1"/>
          <p:nvPr/>
        </p:nvSpPr>
        <p:spPr>
          <a:xfrm>
            <a:off x="3338584" y="6362700"/>
            <a:ext cx="446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일정 관리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노선 배정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수익 관리</a:t>
            </a:r>
            <a:endParaRPr lang="en-US" altLang="ko-KR" sz="18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9C5524-3BC4-36C5-622C-C428393664F1}"/>
              </a:ext>
            </a:extLst>
          </p:cNvPr>
          <p:cNvSpPr txBox="1"/>
          <p:nvPr/>
        </p:nvSpPr>
        <p:spPr>
          <a:xfrm>
            <a:off x="8798247" y="4681835"/>
            <a:ext cx="8778928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 트레이딩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공급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수요예측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B8BC943D-5782-41E6-A8E0-4FA55B1A9A4A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주요 개념 </a:t>
            </a:r>
            <a:r>
              <a:rPr lang="en-US" altLang="ko-KR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&amp; </a:t>
            </a:r>
            <a:r>
              <a:rPr lang="ko-KR" altLang="en-US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대표 문제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AE59C3-574F-13C7-9F7E-A94EE220B21B}"/>
              </a:ext>
            </a:extLst>
          </p:cNvPr>
          <p:cNvSpPr txBox="1"/>
          <p:nvPr/>
        </p:nvSpPr>
        <p:spPr>
          <a:xfrm>
            <a:off x="8815090" y="7616108"/>
            <a:ext cx="85585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정답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: ②</a:t>
            </a:r>
          </a:p>
          <a:p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해설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: </a:t>
            </a: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산업별 분석 애플리케이션에서 분석 사례 중 </a:t>
            </a:r>
            <a:r>
              <a:rPr lang="ko-KR" altLang="en-US" sz="2400" dirty="0"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에너지</a:t>
            </a: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는 트레이딩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공급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/</a:t>
            </a: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수요 예측 등이 있다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496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FB7D5-B438-9008-699D-840D6B21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4160B0-2BB2-785B-5FF2-3EA3DD6939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A09D739-AF8F-197B-EEB6-FAA998D4321D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BBABE24-B31B-06C6-411E-346C31580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83A518-F582-54B7-2F77-3D986CAD5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454842"/>
            <a:ext cx="173482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683FFD-BE20-D63B-6547-65A9BB7DE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140000">
            <a:off x="5816600" y="1346200"/>
            <a:ext cx="64389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A0F07DB-DA03-F54D-1228-650ACA4F8128}"/>
              </a:ext>
            </a:extLst>
          </p:cNvPr>
          <p:cNvSpPr txBox="1"/>
          <p:nvPr/>
        </p:nvSpPr>
        <p:spPr>
          <a:xfrm>
            <a:off x="3505200" y="673100"/>
            <a:ext cx="11277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데이터베이스 관리시스템 종류 </a:t>
            </a:r>
            <a:endParaRPr lang="en-US" sz="6000" b="0" i="0" u="none" strike="noStrike" dirty="0">
              <a:solidFill>
                <a:srgbClr val="193B79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E574B-8A9A-044C-6E26-D7284DB12EB2}"/>
              </a:ext>
            </a:extLst>
          </p:cNvPr>
          <p:cNvSpPr txBox="1"/>
          <p:nvPr/>
        </p:nvSpPr>
        <p:spPr>
          <a:xfrm>
            <a:off x="8712786" y="2416369"/>
            <a:ext cx="9107190" cy="50031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lnSpc>
                <a:spcPct val="151890"/>
              </a:lnSpc>
            </a:pPr>
            <a:r>
              <a:rPr lang="en-US" altLang="ko-KR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[ </a:t>
            </a:r>
            <a:r>
              <a:rPr lang="ko-KR" altLang="en-US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예상문제 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37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번 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]</a:t>
            </a:r>
            <a:endParaRPr lang="ko-KR" altLang="en-US" sz="2400" b="0" i="0" u="none" strike="noStrike" dirty="0">
              <a:latin typeface="Jalnan 2" panose="020B0600000101010101" charset="-127"/>
              <a:ea typeface="Jalnan 2" panose="020B0600000101010101" charset="-127"/>
            </a:endParaRPr>
          </a:p>
          <a:p>
            <a:pPr lvl="0">
              <a:lnSpc>
                <a:spcPct val="151890"/>
              </a:lnSpc>
            </a:pP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다음 중 사용자 정의 데이터 및 멀티미디어 데이터 등 복잡한 데이터 구조를 표현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관리할 수 있는 데이터베이스 관리 시스템은 무엇인가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?</a:t>
            </a:r>
          </a:p>
          <a:p>
            <a:pPr lvl="0">
              <a:lnSpc>
                <a:spcPct val="151890"/>
              </a:lnSpc>
            </a:pP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 marL="342900" lvl="0" indent="-342900">
              <a:lnSpc>
                <a:spcPct val="151890"/>
              </a:lnSpc>
              <a:buAutoNum type="circleNumDbPlain"/>
            </a:pPr>
            <a:r>
              <a:rPr lang="ko-KR" altLang="en-US" sz="2400" dirty="0">
                <a:latin typeface="Jalnan 2"/>
                <a:ea typeface="Jalnan 2"/>
              </a:rPr>
              <a:t>관계형 </a:t>
            </a:r>
            <a:r>
              <a:rPr lang="en-US" altLang="ko-KR" sz="2400" dirty="0">
                <a:latin typeface="Jalnan 2"/>
                <a:ea typeface="Jalnan 2"/>
              </a:rPr>
              <a:t>DBMS</a:t>
            </a:r>
          </a:p>
          <a:p>
            <a:pPr marL="342900" lvl="0" indent="-342900">
              <a:lnSpc>
                <a:spcPct val="151890"/>
              </a:lnSpc>
              <a:buAutoNum type="circleNumDbPlain"/>
            </a:pPr>
            <a:r>
              <a:rPr lang="ko-KR" altLang="en-US" sz="2400" dirty="0">
                <a:latin typeface="Jalnan 2"/>
                <a:ea typeface="Jalnan 2"/>
              </a:rPr>
              <a:t>객체지향</a:t>
            </a:r>
            <a:r>
              <a:rPr lang="en-US" altLang="ko-KR" sz="2400" dirty="0">
                <a:latin typeface="Jalnan 2"/>
                <a:ea typeface="Jalnan 2"/>
              </a:rPr>
              <a:t> DBMS</a:t>
            </a:r>
          </a:p>
          <a:p>
            <a:pPr marL="342900" lvl="0" indent="-342900">
              <a:lnSpc>
                <a:spcPct val="151890"/>
              </a:lnSpc>
              <a:buAutoNum type="circleNumDbPlain"/>
            </a:pPr>
            <a:r>
              <a:rPr lang="ko-KR" altLang="en-US" sz="2400" dirty="0">
                <a:latin typeface="Jalnan 2"/>
                <a:ea typeface="Jalnan 2"/>
              </a:rPr>
              <a:t>네트워크 </a:t>
            </a:r>
            <a:r>
              <a:rPr lang="en-US" altLang="ko-KR" sz="2400" dirty="0">
                <a:latin typeface="Jalnan 2"/>
                <a:ea typeface="Jalnan 2"/>
              </a:rPr>
              <a:t>DBMS</a:t>
            </a:r>
          </a:p>
          <a:p>
            <a:pPr marL="342900" lvl="0" indent="-342900">
              <a:lnSpc>
                <a:spcPct val="151890"/>
              </a:lnSpc>
              <a:buAutoNum type="circleNumDbPlain"/>
            </a:pPr>
            <a:r>
              <a:rPr lang="ko-KR" altLang="en-US" sz="2400" dirty="0">
                <a:latin typeface="Jalnan 2"/>
                <a:ea typeface="Jalnan 2"/>
              </a:rPr>
              <a:t>계층형 </a:t>
            </a:r>
            <a:r>
              <a:rPr lang="en-US" altLang="ko-KR" sz="2400" dirty="0">
                <a:latin typeface="Jalnan 2"/>
                <a:ea typeface="Jalnan 2"/>
              </a:rPr>
              <a:t>DBMS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DC89F31-A9CF-4346-D8F3-5EA079230679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주요 개념 </a:t>
            </a:r>
            <a:r>
              <a:rPr lang="en-US" altLang="ko-KR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&amp; </a:t>
            </a:r>
            <a:r>
              <a:rPr lang="ko-KR" altLang="en-US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대표 문제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F2F5C8-5609-A277-CBEB-48764DDD7670}"/>
              </a:ext>
            </a:extLst>
          </p:cNvPr>
          <p:cNvSpPr txBox="1"/>
          <p:nvPr/>
        </p:nvSpPr>
        <p:spPr>
          <a:xfrm>
            <a:off x="8767767" y="7111686"/>
            <a:ext cx="85585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정답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: </a:t>
            </a: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②</a:t>
            </a:r>
            <a:endParaRPr lang="en-US" altLang="ko-KR" sz="2400" dirty="0">
              <a:solidFill>
                <a:srgbClr val="516FF3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해설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: </a:t>
            </a:r>
            <a:r>
              <a:rPr lang="ko-KR" altLang="en-US" sz="2400" err="1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객채지향</a:t>
            </a:r>
            <a:r>
              <a:rPr lang="en-US" altLang="ko-KR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DB</a:t>
            </a:r>
            <a:r>
              <a:rPr lang="ko-KR" altLang="en-US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는 정보를 </a:t>
            </a:r>
            <a:r>
              <a:rPr lang="en-US" altLang="ko-KR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‘</a:t>
            </a:r>
            <a:r>
              <a:rPr lang="ko-KR" altLang="en-US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객체</a:t>
            </a:r>
            <a:r>
              <a:rPr lang="en-US" altLang="ko-KR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‘ </a:t>
            </a:r>
            <a:r>
              <a:rPr lang="ko-KR" altLang="en-US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형태로 표현하는 데이터 베이스 모델로 </a:t>
            </a:r>
            <a:r>
              <a:rPr lang="ko-KR" altLang="en-US" sz="2400">
                <a:solidFill>
                  <a:srgbClr val="FF0000"/>
                </a:solidFill>
                <a:latin typeface="Jalnan 2" panose="020B0600000101010101" charset="-127"/>
                <a:ea typeface="Jalnan 2" panose="020B0600000101010101" charset="-127"/>
              </a:rPr>
              <a:t>멀티미디어 등 복잡한 데이터 구조를 관리</a:t>
            </a:r>
            <a:r>
              <a:rPr lang="ko-KR" altLang="en-US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하는 </a:t>
            </a:r>
            <a:r>
              <a:rPr lang="en-US" altLang="ko-KR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DBMS</a:t>
            </a:r>
            <a:r>
              <a:rPr lang="ko-KR" altLang="en-US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이다</a:t>
            </a:r>
            <a:r>
              <a:rPr lang="en-US" altLang="ko-KR" sz="240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42582-20A1-EEA5-A57B-31D1DCB60F9A}"/>
              </a:ext>
            </a:extLst>
          </p:cNvPr>
          <p:cNvSpPr txBox="1"/>
          <p:nvPr/>
        </p:nvSpPr>
        <p:spPr>
          <a:xfrm>
            <a:off x="1086456" y="2741750"/>
            <a:ext cx="6903720" cy="605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가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) 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관계형 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DBMS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데이터를 하나 이상의 테이블 또는 관계로 정리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    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고유키가 각 로우를 식별하는 데이터베이스 모델</a:t>
            </a: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나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) 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객체지향 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DBMS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정보를 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‘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객체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‘ 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형태로 표현하는 데이터베이스 모델</a:t>
            </a: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다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) 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네트워크 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DBMS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레코드들이 노드로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사이의 관계가 간선으로 표현되는 그래프를 기반으로 하는 데이터베이스 모델</a:t>
            </a: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라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) 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계층형 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DBMS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트리구조를 기반으로 하는 계층 데이터베이스 모델</a:t>
            </a: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9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87011-841A-80A1-33AA-506EF572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9E7A62-4956-D09E-EF1F-EA5CEF4E6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4413695-510F-6D8E-B400-EE832C190FD5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932955D-1AA6-7564-C3E7-143DFF37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D098AF9-C37B-785F-07C5-7481039F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CAAE489-9627-002F-2BFE-8F8388AE2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140000">
            <a:off x="5816600" y="1346200"/>
            <a:ext cx="64389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870F91C-B531-6E3E-9E3A-2ADA310E7349}"/>
              </a:ext>
            </a:extLst>
          </p:cNvPr>
          <p:cNvSpPr txBox="1"/>
          <p:nvPr/>
        </p:nvSpPr>
        <p:spPr>
          <a:xfrm>
            <a:off x="3505200" y="673100"/>
            <a:ext cx="11277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데이터 </a:t>
            </a:r>
            <a:r>
              <a:rPr lang="ko-KR" altLang="en-US" sz="6000" b="0" i="0" u="none" strike="noStrike" dirty="0" err="1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웨어하우스</a:t>
            </a:r>
            <a:endParaRPr lang="en-US" sz="6000" b="0" i="0" u="none" strike="noStrike" dirty="0">
              <a:solidFill>
                <a:srgbClr val="193B79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EAE99-B23F-80C2-CBD0-2605E15A43B5}"/>
              </a:ext>
            </a:extLst>
          </p:cNvPr>
          <p:cNvSpPr txBox="1"/>
          <p:nvPr/>
        </p:nvSpPr>
        <p:spPr>
          <a:xfrm>
            <a:off x="8710910" y="2427638"/>
            <a:ext cx="9107190" cy="52450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lnSpc>
                <a:spcPct val="151890"/>
              </a:lnSpc>
            </a:pPr>
            <a:r>
              <a:rPr lang="en-US" altLang="ko-KR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[ </a:t>
            </a:r>
            <a:r>
              <a:rPr lang="ko-KR" altLang="en-US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예상문제 </a:t>
            </a:r>
            <a:r>
              <a:rPr lang="en-US" altLang="ko-KR" sz="2400" b="0" i="0" u="none" strike="noStrike" dirty="0">
                <a:latin typeface="Jalnan 2" panose="020B0600000101010101" charset="-127"/>
                <a:ea typeface="Jalnan 2" panose="020B0600000101010101" charset="-127"/>
              </a:rPr>
              <a:t>11</a:t>
            </a:r>
            <a:r>
              <a:rPr lang="ko-KR" altLang="en-US" sz="2400" dirty="0">
                <a:latin typeface="Jalnan 2" panose="020B0600000101010101" charset="-127"/>
                <a:ea typeface="Jalnan 2" panose="020B0600000101010101" charset="-127"/>
              </a:rPr>
              <a:t>번 </a:t>
            </a:r>
            <a:r>
              <a:rPr lang="en-US" altLang="ko-KR" sz="2400" dirty="0">
                <a:latin typeface="Jalnan 2" panose="020B0600000101010101" charset="-127"/>
                <a:ea typeface="Jalnan 2" panose="020B0600000101010101" charset="-127"/>
              </a:rPr>
              <a:t>]</a:t>
            </a:r>
            <a:endParaRPr lang="ko-KR" altLang="en-US" sz="2400" b="0" i="0" u="none" strike="noStrike" dirty="0">
              <a:latin typeface="Jalnan 2" panose="020B0600000101010101" charset="-127"/>
              <a:ea typeface="Jalnan 2" panose="020B0600000101010101" charset="-127"/>
            </a:endParaRPr>
          </a:p>
          <a:p>
            <a:pPr lvl="0">
              <a:lnSpc>
                <a:spcPct val="151890"/>
              </a:lnSpc>
            </a:pPr>
            <a:r>
              <a:rPr lang="ko-KR" altLang="en-US" sz="2000" dirty="0" err="1">
                <a:latin typeface="Jalnan 2" panose="020B0600000101010101" charset="-127"/>
                <a:ea typeface="Jalnan 2" panose="020B0600000101010101" charset="-127"/>
              </a:rPr>
              <a:t>데이터웨어하우스는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 기업 내의 의사결정지원 애플리케이션에 정보 기반을 제공하는 하나의 통합된 데이터 저장 공간을 말한다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. 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다음 중 데이터 </a:t>
            </a:r>
            <a:r>
              <a:rPr lang="ko-KR" altLang="en-US" sz="2000" dirty="0" err="1">
                <a:latin typeface="Jalnan 2" panose="020B0600000101010101" charset="-127"/>
                <a:ea typeface="Jalnan 2" panose="020B0600000101010101" charset="-127"/>
              </a:rPr>
              <a:t>웨어하우스의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 고유한 특성이 아닌 것은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?</a:t>
            </a:r>
          </a:p>
          <a:p>
            <a:pPr lvl="0">
              <a:lnSpc>
                <a:spcPct val="151890"/>
              </a:lnSpc>
            </a:pPr>
            <a:endParaRPr lang="en-US" altLang="ko-KR" dirty="0">
              <a:latin typeface="Jalnan 2" panose="020B0600000101010101" charset="-127"/>
              <a:ea typeface="Jalnan 2" panose="020B0600000101010101" charset="-127"/>
            </a:endParaRPr>
          </a:p>
          <a:p>
            <a:pPr marL="342900" lvl="0" indent="-342900">
              <a:lnSpc>
                <a:spcPct val="151890"/>
              </a:lnSpc>
              <a:buAutoNum type="circleNumDbPlain"/>
            </a:pPr>
            <a:r>
              <a:rPr lang="ko-KR" altLang="en-US" sz="2000" dirty="0" err="1">
                <a:latin typeface="Jalnan 2"/>
                <a:ea typeface="Jalnan 2"/>
              </a:rPr>
              <a:t>데이터웨어하우스에서는</a:t>
            </a:r>
            <a:r>
              <a:rPr lang="ko-KR" altLang="en-US" sz="2000" dirty="0">
                <a:latin typeface="Jalnan 2"/>
                <a:ea typeface="Jalnan 2"/>
              </a:rPr>
              <a:t> 데이터의</a:t>
            </a:r>
            <a:r>
              <a:rPr lang="ko-KR" altLang="en-US" sz="2000" dirty="0">
                <a:solidFill>
                  <a:srgbClr val="326C6A"/>
                </a:solidFill>
                <a:latin typeface="Jalnan 2"/>
                <a:ea typeface="Jalnan 2"/>
              </a:rPr>
              <a:t> 지속적 갱신에 따른 무결성 유지</a:t>
            </a:r>
            <a:r>
              <a:rPr lang="ko-KR" altLang="en-US" sz="2000" dirty="0">
                <a:latin typeface="Jalnan 2"/>
                <a:ea typeface="Jalnan 2"/>
              </a:rPr>
              <a:t>가 무엇보다 중요하다</a:t>
            </a:r>
            <a:r>
              <a:rPr lang="en-US" altLang="ko-KR" sz="2000" dirty="0">
                <a:latin typeface="Jalnan 2"/>
                <a:ea typeface="Jalnan 2"/>
              </a:rPr>
              <a:t>.</a:t>
            </a:r>
          </a:p>
          <a:p>
            <a:pPr marL="342900" lvl="0" indent="-342900">
              <a:lnSpc>
                <a:spcPct val="151890"/>
              </a:lnSpc>
              <a:buAutoNum type="circleNumDbPlain"/>
            </a:pPr>
            <a:r>
              <a:rPr lang="ko-KR" altLang="en-US" sz="2000" dirty="0" err="1">
                <a:latin typeface="Jalnan 2"/>
                <a:ea typeface="Jalnan 2"/>
              </a:rPr>
              <a:t>데이터웨어하우스의</a:t>
            </a:r>
            <a:r>
              <a:rPr lang="ko-KR" altLang="en-US" sz="2000" dirty="0">
                <a:latin typeface="Jalnan 2"/>
                <a:ea typeface="Jalnan 2"/>
              </a:rPr>
              <a:t> 데이터들은</a:t>
            </a:r>
            <a:r>
              <a:rPr lang="ko-KR" altLang="en-US" sz="2000" dirty="0">
                <a:solidFill>
                  <a:srgbClr val="326C6A"/>
                </a:solidFill>
                <a:latin typeface="Jalnan 2"/>
                <a:ea typeface="Jalnan 2"/>
              </a:rPr>
              <a:t> 전사적 차원에서 일괄된 형식으로 정의</a:t>
            </a:r>
            <a:r>
              <a:rPr lang="ko-KR" altLang="en-US" sz="2000" dirty="0">
                <a:latin typeface="Jalnan 2"/>
                <a:ea typeface="Jalnan 2"/>
              </a:rPr>
              <a:t>된다</a:t>
            </a:r>
            <a:r>
              <a:rPr lang="en-US" altLang="ko-KR" sz="2000" dirty="0">
                <a:latin typeface="Jalnan 2"/>
                <a:ea typeface="Jalnan 2"/>
              </a:rPr>
              <a:t>.</a:t>
            </a:r>
            <a:endParaRPr lang="en-US" altLang="ko-KR" sz="2000" dirty="0">
              <a:latin typeface="Jalnan 2" panose="020B0600000101010101" charset="-127"/>
              <a:ea typeface="Jalnan 2" panose="020B0600000101010101" charset="-127"/>
            </a:endParaRPr>
          </a:p>
          <a:p>
            <a:pPr marL="342900" lvl="0" indent="-342900">
              <a:lnSpc>
                <a:spcPct val="151890"/>
              </a:lnSpc>
              <a:buAutoNum type="circleNumDbPlain"/>
            </a:pPr>
            <a:r>
              <a:rPr lang="ko-KR" altLang="en-US" sz="2000" dirty="0" err="1">
                <a:latin typeface="Jalnan 2" panose="020B0600000101010101" charset="-127"/>
                <a:ea typeface="Jalnan 2" panose="020B0600000101010101" charset="-127"/>
              </a:rPr>
              <a:t>데이터웨어하우스에서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 관리하는 데이터들은 </a:t>
            </a:r>
            <a:r>
              <a:rPr lang="ko-KR" altLang="en-US" sz="2000" dirty="0">
                <a:solidFill>
                  <a:srgbClr val="326C6A"/>
                </a:solidFill>
                <a:latin typeface="Jalnan 2" panose="020B0600000101010101" charset="-127"/>
                <a:ea typeface="Jalnan 2" panose="020B0600000101010101" charset="-127"/>
              </a:rPr>
              <a:t>시간의 흐름에 따라 변화하는 값을 저장</a:t>
            </a:r>
            <a:r>
              <a:rPr lang="ko-KR" altLang="en-US" sz="2000" dirty="0">
                <a:latin typeface="Jalnan 2" panose="020B0600000101010101" charset="-127"/>
                <a:ea typeface="Jalnan 2" panose="020B0600000101010101" charset="-127"/>
              </a:rPr>
              <a:t>한다</a:t>
            </a:r>
            <a:r>
              <a:rPr lang="en-US" altLang="ko-KR" sz="2000" dirty="0">
                <a:latin typeface="Jalnan 2" panose="020B0600000101010101" charset="-127"/>
                <a:ea typeface="Jalnan 2" panose="020B0600000101010101" charset="-127"/>
              </a:rPr>
              <a:t>.</a:t>
            </a:r>
            <a:endParaRPr lang="en-US" altLang="ko-KR" sz="2000" dirty="0">
              <a:latin typeface="Jalnan 2"/>
              <a:ea typeface="Jalnan 2"/>
            </a:endParaRPr>
          </a:p>
          <a:p>
            <a:pPr marL="342900" indent="-342900">
              <a:lnSpc>
                <a:spcPct val="151890"/>
              </a:lnSpc>
              <a:buAutoNum type="circleNumDbPlain"/>
            </a:pPr>
            <a:r>
              <a:rPr lang="ko-KR" altLang="en-US" sz="2000" dirty="0" err="1">
                <a:latin typeface="Jalnan 2"/>
                <a:ea typeface="Jalnan 2"/>
              </a:rPr>
              <a:t>데이터웨어하우스에서는</a:t>
            </a:r>
            <a:r>
              <a:rPr lang="ko-KR" altLang="en-US" sz="2000" dirty="0">
                <a:latin typeface="Jalnan 2"/>
                <a:ea typeface="Jalnan 2"/>
              </a:rPr>
              <a:t> </a:t>
            </a:r>
            <a:r>
              <a:rPr lang="ko-KR" altLang="en-US" sz="2000" dirty="0">
                <a:solidFill>
                  <a:srgbClr val="326C6A"/>
                </a:solidFill>
                <a:latin typeface="Jalnan 2"/>
                <a:ea typeface="Jalnan 2"/>
              </a:rPr>
              <a:t>특정 주제에 따라 데이터들이 분류</a:t>
            </a:r>
            <a:r>
              <a:rPr lang="en-US" altLang="ko-KR" sz="2000" dirty="0">
                <a:solidFill>
                  <a:srgbClr val="326C6A"/>
                </a:solidFill>
                <a:latin typeface="Jalnan 2"/>
                <a:ea typeface="Jalnan 2"/>
              </a:rPr>
              <a:t>, </a:t>
            </a:r>
            <a:r>
              <a:rPr lang="ko-KR" altLang="en-US" sz="2000" dirty="0">
                <a:solidFill>
                  <a:srgbClr val="326C6A"/>
                </a:solidFill>
                <a:latin typeface="Jalnan 2"/>
                <a:ea typeface="Jalnan 2"/>
              </a:rPr>
              <a:t>저장</a:t>
            </a:r>
            <a:r>
              <a:rPr lang="en-US" altLang="ko-KR" sz="2000" dirty="0">
                <a:solidFill>
                  <a:srgbClr val="326C6A"/>
                </a:solidFill>
                <a:latin typeface="Jalnan 2"/>
                <a:ea typeface="Jalnan 2"/>
              </a:rPr>
              <a:t>, </a:t>
            </a:r>
            <a:r>
              <a:rPr lang="ko-KR" altLang="en-US" sz="2000" dirty="0">
                <a:solidFill>
                  <a:srgbClr val="326C6A"/>
                </a:solidFill>
                <a:latin typeface="Jalnan 2"/>
                <a:ea typeface="Jalnan 2"/>
              </a:rPr>
              <a:t>관리</a:t>
            </a:r>
            <a:r>
              <a:rPr lang="ko-KR" altLang="en-US" sz="2000" dirty="0">
                <a:latin typeface="Jalnan 2"/>
                <a:ea typeface="Jalnan 2"/>
              </a:rPr>
              <a:t>된다</a:t>
            </a:r>
            <a:r>
              <a:rPr lang="en-US" altLang="ko-KR" sz="2000" dirty="0">
                <a:latin typeface="Jalnan 2"/>
                <a:ea typeface="Jalnan 2"/>
              </a:rPr>
              <a:t>.</a:t>
            </a:r>
            <a:endParaRPr lang="ko-KR" altLang="en-US" sz="2000" dirty="0"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ABFB521-6564-3621-BFFA-31D58E9ED6E7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주요 개념 </a:t>
            </a:r>
            <a:r>
              <a:rPr lang="en-US" altLang="ko-KR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&amp; </a:t>
            </a:r>
            <a:r>
              <a:rPr lang="ko-KR" altLang="en-US" sz="24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대표 문제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78168A-92EB-5F12-1D96-A56807641DAB}"/>
              </a:ext>
            </a:extLst>
          </p:cNvPr>
          <p:cNvSpPr txBox="1"/>
          <p:nvPr/>
        </p:nvSpPr>
        <p:spPr>
          <a:xfrm>
            <a:off x="8815090" y="7616108"/>
            <a:ext cx="855851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정답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: </a:t>
            </a:r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①</a:t>
            </a:r>
            <a:endParaRPr lang="en-US" altLang="ko-KR" sz="2400" dirty="0">
              <a:solidFill>
                <a:srgbClr val="516FF3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r>
              <a:rPr lang="ko-KR" altLang="en-US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해설</a:t>
            </a:r>
            <a:r>
              <a:rPr lang="en-US" altLang="ko-KR" sz="24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: </a:t>
            </a:r>
            <a:r>
              <a:rPr lang="ko-KR" altLang="en-US" sz="2000" dirty="0" err="1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데이터웨어하우스는</a:t>
            </a:r>
            <a:r>
              <a:rPr lang="ko-KR" altLang="en-US" sz="20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데이터의 </a:t>
            </a:r>
            <a:r>
              <a:rPr lang="ko-KR" altLang="en-US" sz="2000" dirty="0"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주제 지향성</a:t>
            </a:r>
            <a:r>
              <a:rPr lang="en-US" altLang="ko-KR" sz="20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2000" dirty="0"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데이터 통합</a:t>
            </a:r>
            <a:r>
              <a:rPr lang="en-US" altLang="ko-KR" sz="20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2000" dirty="0"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데이터의 시계열성</a:t>
            </a:r>
            <a:r>
              <a:rPr lang="en-US" altLang="ko-KR" sz="20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, </a:t>
            </a:r>
            <a:r>
              <a:rPr lang="ko-KR" altLang="en-US" sz="2000" dirty="0"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데이터의 </a:t>
            </a:r>
            <a:r>
              <a:rPr lang="ko-KR" altLang="en-US" sz="2000" dirty="0" err="1">
                <a:solidFill>
                  <a:srgbClr val="E9334D"/>
                </a:solidFill>
                <a:latin typeface="Jalnan 2" panose="020B0600000101010101" charset="-127"/>
                <a:ea typeface="Jalnan 2" panose="020B0600000101010101" charset="-127"/>
              </a:rPr>
              <a:t>비휘발성</a:t>
            </a:r>
            <a:r>
              <a:rPr lang="ko-KR" altLang="en-US" sz="2000" dirty="0" err="1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이라는</a:t>
            </a:r>
            <a:r>
              <a:rPr lang="ko-KR" altLang="en-US" sz="20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en-US" altLang="ko-KR" sz="20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4</a:t>
            </a:r>
            <a:r>
              <a:rPr lang="ko-KR" altLang="en-US" sz="20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가지 특성을 갖는다</a:t>
            </a:r>
            <a:r>
              <a:rPr lang="en-US" altLang="ko-KR" sz="2000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49D30-9C22-3D24-0DA0-8A740D0716C6}"/>
              </a:ext>
            </a:extLst>
          </p:cNvPr>
          <p:cNvSpPr txBox="1"/>
          <p:nvPr/>
        </p:nvSpPr>
        <p:spPr>
          <a:xfrm>
            <a:off x="973484" y="2709532"/>
            <a:ext cx="70866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5371F3"/>
                </a:solidFill>
                <a:latin typeface="Jalnan 2" panose="020B0600000101010101" charset="-127"/>
                <a:ea typeface="Jalnan 2" panose="020B0600000101010101" charset="-127"/>
              </a:rPr>
              <a:t>데이터 </a:t>
            </a:r>
            <a:r>
              <a:rPr lang="ko-KR" altLang="en-US" sz="3200" dirty="0" err="1">
                <a:solidFill>
                  <a:srgbClr val="5371F3"/>
                </a:solidFill>
                <a:latin typeface="Jalnan 2" panose="020B0600000101010101" charset="-127"/>
                <a:ea typeface="Jalnan 2" panose="020B0600000101010101" charset="-127"/>
              </a:rPr>
              <a:t>웨어하우스</a:t>
            </a:r>
            <a:endParaRPr lang="en-US" altLang="ko-KR" sz="2400" dirty="0">
              <a:solidFill>
                <a:srgbClr val="5371F3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endParaRPr lang="en-US" altLang="ko-KR" sz="20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기업 등에서 여러 시스템에 저장된 데이터를 하나의 공통된 형식으로 변환해 모아서 관리하는 데이터베이스</a:t>
            </a:r>
            <a:endParaRPr lang="en-US" altLang="ko-KR" sz="20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다양한 시스템의 데이터를 한 곳에서 분석하고 활용하기 쉽다</a:t>
            </a:r>
            <a:r>
              <a:rPr lang="en-US" altLang="ko-KR" sz="20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.</a:t>
            </a:r>
            <a:endParaRPr lang="ko-KR" altLang="en-US" sz="1600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665719E8-6FE9-1B78-803E-848634555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5523998"/>
            <a:ext cx="6579890" cy="350570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778572-03DB-470B-C8A7-4C1DA944A184}"/>
              </a:ext>
            </a:extLst>
          </p:cNvPr>
          <p:cNvSpPr/>
          <p:nvPr/>
        </p:nvSpPr>
        <p:spPr>
          <a:xfrm>
            <a:off x="1486275" y="5778355"/>
            <a:ext cx="5661295" cy="335583"/>
          </a:xfrm>
          <a:prstGeom prst="roundRect">
            <a:avLst/>
          </a:prstGeom>
          <a:solidFill>
            <a:srgbClr val="516FF3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1549C-B322-E86E-0602-674BD2F2EEC5}"/>
              </a:ext>
            </a:extLst>
          </p:cNvPr>
          <p:cNvSpPr txBox="1"/>
          <p:nvPr/>
        </p:nvSpPr>
        <p:spPr>
          <a:xfrm>
            <a:off x="1473575" y="5778355"/>
            <a:ext cx="2125316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특징</a:t>
            </a:r>
            <a:endParaRPr lang="en-US" altLang="ko-KR" sz="24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26C6A"/>
                </a:solidFill>
                <a:latin typeface="Jalnan 2" panose="020B0600000101010101" charset="-127"/>
                <a:ea typeface="Jalnan 2" panose="020B0600000101010101" charset="-127"/>
              </a:rPr>
              <a:t>주제지향성</a:t>
            </a:r>
            <a:endParaRPr lang="en-US" altLang="ko-KR" sz="2000" dirty="0">
              <a:solidFill>
                <a:srgbClr val="326C6A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26C6A"/>
                </a:solidFill>
                <a:latin typeface="Jalnan 2" panose="020B0600000101010101" charset="-127"/>
                <a:ea typeface="Jalnan 2" panose="020B0600000101010101" charset="-127"/>
              </a:rPr>
              <a:t>통합성</a:t>
            </a:r>
            <a:endParaRPr lang="en-US" altLang="ko-KR" sz="2000" dirty="0">
              <a:solidFill>
                <a:srgbClr val="326C6A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26C6A"/>
                </a:solidFill>
                <a:latin typeface="Jalnan 2" panose="020B0600000101010101" charset="-127"/>
                <a:ea typeface="Jalnan 2" panose="020B0600000101010101" charset="-127"/>
              </a:rPr>
              <a:t>시계열성</a:t>
            </a:r>
            <a:endParaRPr lang="en-US" altLang="ko-KR" sz="2000" dirty="0">
              <a:solidFill>
                <a:srgbClr val="326C6A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26C6A"/>
                </a:solidFill>
                <a:latin typeface="Jalnan 2" panose="020B0600000101010101" charset="-127"/>
                <a:ea typeface="Jalnan 2" panose="020B0600000101010101" charset="-127"/>
              </a:rPr>
              <a:t>비휘발성</a:t>
            </a:r>
            <a:endParaRPr lang="en-US" altLang="ko-KR" sz="2400" dirty="0">
              <a:solidFill>
                <a:srgbClr val="326C6A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8724C-AC46-F672-F735-8FD935B964A9}"/>
              </a:ext>
            </a:extLst>
          </p:cNvPr>
          <p:cNvSpPr txBox="1"/>
          <p:nvPr/>
        </p:nvSpPr>
        <p:spPr>
          <a:xfrm>
            <a:off x="3813227" y="5778355"/>
            <a:ext cx="3197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설명</a:t>
            </a:r>
            <a:endParaRPr lang="en-US" altLang="ko-KR" sz="24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AD08DD-7AD0-502C-1403-A80C88964D7E}"/>
              </a:ext>
            </a:extLst>
          </p:cNvPr>
          <p:cNvCxnSpPr>
            <a:cxnSpLocks/>
          </p:cNvCxnSpPr>
          <p:nvPr/>
        </p:nvCxnSpPr>
        <p:spPr>
          <a:xfrm>
            <a:off x="1486275" y="6199631"/>
            <a:ext cx="5661295" cy="0"/>
          </a:xfrm>
          <a:prstGeom prst="line">
            <a:avLst/>
          </a:prstGeom>
          <a:ln w="28575">
            <a:solidFill>
              <a:srgbClr val="516F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2765F8-5DCD-A148-ABA3-6393A6809811}"/>
              </a:ext>
            </a:extLst>
          </p:cNvPr>
          <p:cNvCxnSpPr>
            <a:cxnSpLocks/>
          </p:cNvCxnSpPr>
          <p:nvPr/>
        </p:nvCxnSpPr>
        <p:spPr>
          <a:xfrm>
            <a:off x="3598891" y="5846772"/>
            <a:ext cx="0" cy="2778516"/>
          </a:xfrm>
          <a:prstGeom prst="line">
            <a:avLst/>
          </a:prstGeom>
          <a:ln w="28575">
            <a:solidFill>
              <a:srgbClr val="516F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B10261-3458-E6D9-5EC2-A7B75384568E}"/>
              </a:ext>
            </a:extLst>
          </p:cNvPr>
          <p:cNvSpPr txBox="1"/>
          <p:nvPr/>
        </p:nvSpPr>
        <p:spPr>
          <a:xfrm>
            <a:off x="3706197" y="6402081"/>
            <a:ext cx="446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업무 중심이 아닌 주제 중심</a:t>
            </a:r>
            <a:endParaRPr lang="en-US" altLang="ko-KR" sz="18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36CEBF-5E39-B8F1-B06A-DE91C52B4CBE}"/>
              </a:ext>
            </a:extLst>
          </p:cNvPr>
          <p:cNvSpPr txBox="1"/>
          <p:nvPr/>
        </p:nvSpPr>
        <p:spPr>
          <a:xfrm>
            <a:off x="3693496" y="8169836"/>
            <a:ext cx="3560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데이터 변경 없이 리포팅을 위한 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read only 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사용</a:t>
            </a:r>
            <a:endParaRPr lang="en-US" altLang="ko-KR" sz="18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D0F22-A812-C189-D81B-1E705847E511}"/>
              </a:ext>
            </a:extLst>
          </p:cNvPr>
          <p:cNvSpPr txBox="1"/>
          <p:nvPr/>
        </p:nvSpPr>
        <p:spPr>
          <a:xfrm>
            <a:off x="3706196" y="6994671"/>
            <a:ext cx="446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혼재한 </a:t>
            </a:r>
            <a:r>
              <a:rPr lang="en-US" altLang="ko-KR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DB</a:t>
            </a:r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로부터의 데이터 통합</a:t>
            </a:r>
            <a:endParaRPr lang="en-US" altLang="ko-KR" sz="18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F77C0-548A-E899-60EB-3E0B44F28F58}"/>
              </a:ext>
            </a:extLst>
          </p:cNvPr>
          <p:cNvSpPr txBox="1"/>
          <p:nvPr/>
        </p:nvSpPr>
        <p:spPr>
          <a:xfrm>
            <a:off x="3703071" y="7611693"/>
            <a:ext cx="446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  <a:latin typeface="Jalnan 2" panose="020B0600000101010101" charset="-127"/>
                <a:ea typeface="Jalnan 2" panose="020B0600000101010101" charset="-127"/>
              </a:rPr>
              <a:t>시간에 따른 변경 정보</a:t>
            </a:r>
            <a:endParaRPr lang="en-US" altLang="ko-KR" sz="1800" dirty="0">
              <a:solidFill>
                <a:prstClr val="black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3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>
            <a:extLst>
              <a:ext uri="{FF2B5EF4-FFF2-40B4-BE49-F238E27FC236}">
                <a16:creationId xmlns:a16="http://schemas.microsoft.com/office/drawing/2014/main" id="{4039011E-ED66-ACD4-72C5-72C40A4D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381000" y="-1244600"/>
            <a:ext cx="19088100" cy="1511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30600" y="1536700"/>
            <a:ext cx="11214100" cy="322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8100" b="0" i="0" u="none" strike="noStrike" spc="-1200" dirty="0">
                <a:solidFill>
                  <a:srgbClr val="193B79"/>
                </a:solidFill>
                <a:ea typeface="Cafe24 Shiningstar"/>
              </a:rPr>
              <a:t>감사합니다</a:t>
            </a:r>
            <a:r>
              <a:rPr lang="en-US" sz="18100" b="0" i="0" u="none" strike="noStrike" spc="-1200" dirty="0">
                <a:solidFill>
                  <a:srgbClr val="193B79"/>
                </a:solidFill>
                <a:latin typeface="Cafe24 Shiningstar"/>
              </a:rPr>
              <a:t>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520000">
            <a:off x="14439900" y="2489200"/>
            <a:ext cx="10160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">
            <a:off x="13982700" y="2070100"/>
            <a:ext cx="6223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200000">
            <a:off x="2971800" y="4419600"/>
            <a:ext cx="11493500" cy="2425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56000" y="4610100"/>
            <a:ext cx="11188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다음</a:t>
            </a:r>
            <a:r>
              <a:rPr lang="en-US" sz="45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45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미팅에서</a:t>
            </a:r>
            <a:r>
              <a:rPr lang="en-US" sz="45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 </a:t>
            </a:r>
            <a:r>
              <a:rPr lang="ko-KR" sz="45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만나요</a:t>
            </a:r>
            <a:r>
              <a:rPr lang="en-US" sz="4500" b="0" i="0" u="none" strike="noStrike" dirty="0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023100" y="8166100"/>
            <a:ext cx="6477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10800" y="8166100"/>
            <a:ext cx="6477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17901" y="7899400"/>
            <a:ext cx="3429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정민성</a:t>
            </a:r>
            <a:r>
              <a:rPr lang="en-US" altLang="ko-KR" sz="2800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  </a:t>
            </a:r>
            <a:r>
              <a:rPr lang="ko-KR" altLang="en-US" sz="2800" b="0" i="0" u="none" strike="noStrike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박범도</a:t>
            </a:r>
            <a:endParaRPr lang="ko-KR" sz="2800" b="0" i="0" u="none" strike="noStrike" dirty="0">
              <a:solidFill>
                <a:srgbClr val="193B79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54900" y="7899400"/>
            <a:ext cx="2959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시험일자</a:t>
            </a:r>
            <a:r>
              <a:rPr lang="en-US" altLang="ko-KR" sz="2800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: 05.17.</a:t>
            </a:r>
            <a:endParaRPr lang="ko-KR" altLang="ko-KR" sz="2800" b="0" i="0" u="none" strike="noStrike" dirty="0">
              <a:solidFill>
                <a:srgbClr val="193B79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42600" y="7899400"/>
            <a:ext cx="4787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접수일자</a:t>
            </a:r>
            <a:r>
              <a:rPr lang="en-US" altLang="ko-KR" sz="2800" dirty="0">
                <a:solidFill>
                  <a:srgbClr val="193B79"/>
                </a:solidFill>
                <a:latin typeface="Jalnan 2" panose="020B0600000101010101" charset="-127"/>
                <a:ea typeface="Jalnan 2" panose="020B0600000101010101" charset="-127"/>
              </a:rPr>
              <a:t>: 04.14. ~ 04.18.</a:t>
            </a:r>
            <a:endParaRPr lang="ko-KR" sz="2800" b="0" i="0" u="none" strike="noStrike" dirty="0">
              <a:solidFill>
                <a:srgbClr val="193B79"/>
              </a:solidFill>
              <a:latin typeface="Jalnan 2" panose="020B0600000101010101" charset="-127"/>
              <a:ea typeface="Jalnan 2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>
            <a:extLst>
              <a:ext uri="{FF2B5EF4-FFF2-40B4-BE49-F238E27FC236}">
                <a16:creationId xmlns:a16="http://schemas.microsoft.com/office/drawing/2014/main" id="{B925C980-F439-843D-53F7-27EFC2E3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381000" y="-1244600"/>
            <a:ext cx="19088100" cy="15113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01762" y="558800"/>
            <a:ext cx="6699738" cy="938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22009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</a:rPr>
              <a:t>p.65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</a:rPr>
              <a:t>암묵지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</a:rPr>
              <a:t>,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</a:rPr>
              <a:t>형식지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</a:rPr>
              <a:t>    - 2, 6</a:t>
            </a:r>
            <a:endParaRPr lang="en-US" altLang="ko-KR" dirty="0">
              <a:solidFill>
                <a:srgbClr val="3F73D2"/>
              </a:solidFill>
              <a:latin typeface="Jalnan 2" panose="020B0600000101010101" charset="-127"/>
              <a:ea typeface="Jalnan 2" panose="020B0600000101010101" charset="-127"/>
            </a:endParaRP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</a:rPr>
              <a:t>p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.66 DIKW </a:t>
            </a:r>
            <a:r>
              <a:rPr lang="en-US" altLang="ko-KR" dirty="0" err="1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피라미드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      - 7, 8, 17 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p.72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분야별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데이터베이스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소개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 - 14, 15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p.83 </a:t>
            </a:r>
            <a:r>
              <a:rPr lang="en-US" altLang="ko-KR" dirty="0" err="1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빅데이터를</a:t>
            </a:r>
            <a:r>
              <a:rPr lang="en-US" altLang="ko-KR" dirty="0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활용한</a:t>
            </a:r>
            <a:r>
              <a:rPr lang="en-US" altLang="ko-KR" dirty="0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기본</a:t>
            </a:r>
            <a:r>
              <a:rPr lang="en-US" altLang="ko-KR" dirty="0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테크닉</a:t>
            </a:r>
            <a:r>
              <a:rPr lang="en-US" altLang="ko-KR" dirty="0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         - 27, 28, 29, 49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p.84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빅데이터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시기의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위기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요인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- 33, 34, 35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p.86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빅데이터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활용의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3요소     - 19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p.91 </a:t>
            </a:r>
            <a:r>
              <a:rPr lang="en-US" altLang="ko-KR" dirty="0" err="1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산업별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분석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애플리케이션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       - 13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p.94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데이터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사이언스의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구성요소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- 38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p.95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전략적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통찰력과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인문학의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부활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- 39, 40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p.98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최신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빅데이터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상식</a:t>
            </a:r>
            <a:endParaRPr lang="en-US" altLang="ko-KR" dirty="0">
              <a:solidFill>
                <a:srgbClr val="3F73D2"/>
              </a:solidFill>
              <a:latin typeface="Jalnan 2"/>
              <a:ea typeface="Jalnan 2"/>
              <a:cs typeface="Calibri"/>
            </a:endParaRP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 </a:t>
            </a:r>
            <a:r>
              <a:rPr lang="en-US" altLang="ko-KR" dirty="0" err="1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데이터베이스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관리시스템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종류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 - 37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데이터베이스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설계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절차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      - 42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         </a:t>
            </a:r>
            <a:r>
              <a:rPr lang="en-US" altLang="ko-KR" dirty="0" err="1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데이터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웨어하우스와</a:t>
            </a:r>
            <a:r>
              <a:rPr lang="en-US" altLang="ko-KR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 ETL             - 11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 SQL                                               - 3, 48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개인정보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비식별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기술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          - 4</a:t>
            </a: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데이터의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</a:t>
            </a:r>
            <a:r>
              <a:rPr lang="en-US" altLang="ko-KR" dirty="0" err="1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유형</a:t>
            </a:r>
            <a:r>
              <a:rPr lang="en-US" altLang="ko-KR" dirty="0">
                <a:solidFill>
                  <a:srgbClr val="3F73D2"/>
                </a:solidFill>
                <a:latin typeface="Jalnan 2"/>
                <a:ea typeface="Jalnan 2"/>
                <a:cs typeface="Calibri"/>
              </a:rPr>
              <a:t>                                 - 5, 46</a:t>
            </a:r>
          </a:p>
          <a:p>
            <a:pPr>
              <a:lnSpc>
                <a:spcPct val="122008"/>
              </a:lnSpc>
              <a:buClr>
                <a:srgbClr val="3F73D2"/>
              </a:buClr>
            </a:pPr>
            <a:endParaRPr lang="en-US" altLang="ko-KR" dirty="0">
              <a:solidFill>
                <a:srgbClr val="3F73D2"/>
              </a:solidFill>
              <a:latin typeface="Jalnan 2"/>
              <a:ea typeface="Jalnan 2"/>
              <a:cs typeface="Calibri"/>
            </a:endParaRP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endParaRPr lang="en-US" altLang="ko-KR" dirty="0">
              <a:solidFill>
                <a:srgbClr val="3F73D2"/>
              </a:solidFill>
              <a:latin typeface="Jalnan 2"/>
              <a:ea typeface="Jalnan 2"/>
              <a:cs typeface="Calibri"/>
            </a:endParaRPr>
          </a:p>
          <a:p>
            <a:pPr marL="342900" indent="-342900">
              <a:lnSpc>
                <a:spcPct val="122008"/>
              </a:lnSpc>
              <a:buClr>
                <a:srgbClr val="3F73D2"/>
              </a:buClr>
              <a:buFont typeface="Calibri"/>
              <a:buChar char="-"/>
            </a:pPr>
            <a:endParaRPr lang="ko-KR" altLang="en-US" dirty="0">
              <a:solidFill>
                <a:srgbClr val="000000"/>
              </a:solidFill>
              <a:latin typeface="Jalnan 2"/>
              <a:ea typeface="Jalnan 2"/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01500" y="558800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차주</a:t>
            </a:r>
            <a:r>
              <a:rPr lang="en-US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516FF3"/>
                </a:solidFill>
                <a:latin typeface="Jalnan 2" panose="020B0600000101010101" charset="-127"/>
                <a:ea typeface="Jalnan 2" panose="020B0600000101010101" charset="-127"/>
              </a:rPr>
              <a:t>과제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97A61-C7B5-F8C8-F80A-74F17289115F}"/>
              </a:ext>
            </a:extLst>
          </p:cNvPr>
          <p:cNvSpPr txBox="1"/>
          <p:nvPr/>
        </p:nvSpPr>
        <p:spPr>
          <a:xfrm>
            <a:off x="13070425" y="4244758"/>
            <a:ext cx="4238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E9334D"/>
                </a:solidFill>
                <a:latin typeface="Jalnan 2"/>
                <a:ea typeface="Jalnan 2"/>
                <a:cs typeface="Calibri"/>
              </a:rPr>
              <a:t>빨간색으로 하면 좋을 듯</a:t>
            </a:r>
            <a:endParaRPr lang="en-US" altLang="ko-KR" dirty="0">
              <a:solidFill>
                <a:srgbClr val="E9334D"/>
              </a:solidFill>
              <a:latin typeface="Jalnan 2"/>
              <a:ea typeface="Jalnan 2"/>
              <a:cs typeface="Calibri"/>
            </a:endParaRPr>
          </a:p>
          <a:p>
            <a:r>
              <a:rPr lang="ko-KR" altLang="en-US" dirty="0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초록색은 추가적인 </a:t>
            </a:r>
            <a:r>
              <a:rPr lang="ko-KR" altLang="en-US" dirty="0" err="1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고려안</a:t>
            </a:r>
            <a:r>
              <a:rPr lang="ko-KR" altLang="en-US" dirty="0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 정도</a:t>
            </a:r>
            <a:r>
              <a:rPr lang="en-US" altLang="ko-KR" dirty="0">
                <a:solidFill>
                  <a:srgbClr val="326C6A"/>
                </a:solidFill>
                <a:latin typeface="Jalnan 2"/>
                <a:ea typeface="Jalnan 2"/>
                <a:cs typeface="Calibri"/>
              </a:rPr>
              <a:t>??</a:t>
            </a:r>
            <a:endParaRPr lang="ko-KR" altLang="en-US" dirty="0">
              <a:solidFill>
                <a:srgbClr val="326C6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a23731-9eaf-490a-9b69-c34e96cf22ca">
      <Terms xmlns="http://schemas.microsoft.com/office/infopath/2007/PartnerControls"/>
    </lcf76f155ced4ddcb4097134ff3c332f>
    <TaxCatchAll xmlns="9639060b-3e32-4c2b-b0e0-7d61e1a1e0f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F55A0452E259A48B3B4C299F7910F31" ma:contentTypeVersion="12" ma:contentTypeDescription="새 문서를 만듭니다." ma:contentTypeScope="" ma:versionID="93a23572383c64a6b574368beb4eb949">
  <xsd:schema xmlns:xsd="http://www.w3.org/2001/XMLSchema" xmlns:xs="http://www.w3.org/2001/XMLSchema" xmlns:p="http://schemas.microsoft.com/office/2006/metadata/properties" xmlns:ns2="dda23731-9eaf-490a-9b69-c34e96cf22ca" xmlns:ns3="9639060b-3e32-4c2b-b0e0-7d61e1a1e0fb" targetNamespace="http://schemas.microsoft.com/office/2006/metadata/properties" ma:root="true" ma:fieldsID="832f1d0b68974fb6485558cbb38fdb3d" ns2:_="" ns3:_="">
    <xsd:import namespace="dda23731-9eaf-490a-9b69-c34e96cf22ca"/>
    <xsd:import namespace="9639060b-3e32-4c2b-b0e0-7d61e1a1e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23731-9eaf-490a-9b69-c34e96cf2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9060b-3e32-4c2b-b0e0-7d61e1a1e0f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9662a04-7a19-4039-b2bc-f3f6dc3d41b1}" ma:internalName="TaxCatchAll" ma:showField="CatchAllData" ma:web="9639060b-3e32-4c2b-b0e0-7d61e1a1e0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BDACDC-4361-42E7-9740-AFA152983FAA}">
  <ds:schemaRefs>
    <ds:schemaRef ds:uri="http://schemas.microsoft.com/office/2006/metadata/properties"/>
    <ds:schemaRef ds:uri="http://schemas.microsoft.com/office/infopath/2007/PartnerControls"/>
    <ds:schemaRef ds:uri="dda23731-9eaf-490a-9b69-c34e96cf22ca"/>
    <ds:schemaRef ds:uri="9639060b-3e32-4c2b-b0e0-7d61e1a1e0fb"/>
  </ds:schemaRefs>
</ds:datastoreItem>
</file>

<file path=customXml/itemProps2.xml><?xml version="1.0" encoding="utf-8"?>
<ds:datastoreItem xmlns:ds="http://schemas.openxmlformats.org/officeDocument/2006/customXml" ds:itemID="{34DBF9A6-F6C5-4458-86BF-835CCB4F88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675F9C-9820-478D-8B65-A4C84268E0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a23731-9eaf-490a-9b69-c34e96cf22ca"/>
    <ds:schemaRef ds:uri="9639060b-3e32-4c2b-b0e0-7d61e1a1e0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821</Words>
  <Application>Microsoft Office PowerPoint</Application>
  <PresentationFormat>사용자 지정</PresentationFormat>
  <Paragraphs>166</Paragraphs>
  <Slides>13</Slides>
  <Notes>1</Notes>
  <HiddenSlides>5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박범도</cp:lastModifiedBy>
  <cp:revision>4</cp:revision>
  <dcterms:created xsi:type="dcterms:W3CDTF">2006-08-16T00:00:00Z</dcterms:created>
  <dcterms:modified xsi:type="dcterms:W3CDTF">2025-02-13T10:50:47Z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0x010100BF55A0452E259A48B3B4C299F7910F31</vt:lpwstr>
  </property>
  <property fmtid="{D5CDD505-2E9C-101B-9397-08002B2CF9AE}" pid="3" name="MediaServiceImageTags">
    <vt:lpwstr/>
  </property>
</Properties>
</file>